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58"/>
  </p:notesMasterIdLst>
  <p:handoutMasterIdLst>
    <p:handoutMasterId r:id="rId59"/>
  </p:handoutMasterIdLst>
  <p:sldIdLst>
    <p:sldId id="419" r:id="rId5"/>
    <p:sldId id="256" r:id="rId6"/>
    <p:sldId id="412" r:id="rId7"/>
    <p:sldId id="299" r:id="rId8"/>
    <p:sldId id="307" r:id="rId9"/>
    <p:sldId id="333" r:id="rId10"/>
    <p:sldId id="294" r:id="rId11"/>
    <p:sldId id="304" r:id="rId12"/>
    <p:sldId id="306" r:id="rId13"/>
    <p:sldId id="305" r:id="rId14"/>
    <p:sldId id="400" r:id="rId15"/>
    <p:sldId id="414" r:id="rId16"/>
    <p:sldId id="375" r:id="rId17"/>
    <p:sldId id="376" r:id="rId18"/>
    <p:sldId id="378" r:id="rId19"/>
    <p:sldId id="379" r:id="rId20"/>
    <p:sldId id="387" r:id="rId21"/>
    <p:sldId id="381" r:id="rId22"/>
    <p:sldId id="392" r:id="rId23"/>
    <p:sldId id="384" r:id="rId24"/>
    <p:sldId id="385" r:id="rId25"/>
    <p:sldId id="415" r:id="rId26"/>
    <p:sldId id="413" r:id="rId27"/>
    <p:sldId id="390" r:id="rId28"/>
    <p:sldId id="397" r:id="rId29"/>
    <p:sldId id="407" r:id="rId30"/>
    <p:sldId id="403" r:id="rId31"/>
    <p:sldId id="404" r:id="rId32"/>
    <p:sldId id="405" r:id="rId33"/>
    <p:sldId id="406" r:id="rId34"/>
    <p:sldId id="408" r:id="rId35"/>
    <p:sldId id="409" r:id="rId36"/>
    <p:sldId id="410" r:id="rId37"/>
    <p:sldId id="411" r:id="rId38"/>
    <p:sldId id="302" r:id="rId39"/>
    <p:sldId id="300" r:id="rId40"/>
    <p:sldId id="398" r:id="rId41"/>
    <p:sldId id="372" r:id="rId42"/>
    <p:sldId id="416" r:id="rId43"/>
    <p:sldId id="380" r:id="rId44"/>
    <p:sldId id="310" r:id="rId45"/>
    <p:sldId id="311" r:id="rId46"/>
    <p:sldId id="345" r:id="rId47"/>
    <p:sldId id="342" r:id="rId48"/>
    <p:sldId id="343" r:id="rId49"/>
    <p:sldId id="344" r:id="rId50"/>
    <p:sldId id="366" r:id="rId51"/>
    <p:sldId id="368" r:id="rId52"/>
    <p:sldId id="370" r:id="rId53"/>
    <p:sldId id="401" r:id="rId54"/>
    <p:sldId id="402" r:id="rId55"/>
    <p:sldId id="312" r:id="rId56"/>
    <p:sldId id="420"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4B0554-9188-47FF-94B9-E22B69039FAB}" v="101" dt="2025-08-08T13:44:27.763"/>
  </p1510:revLst>
</p1510:revInfo>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74" d="100"/>
          <a:sy n="74" d="100"/>
        </p:scale>
        <p:origin x="376" y="56"/>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9.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image" Target="../media/image55.svg"/><Relationship Id="rId16" Type="http://schemas.openxmlformats.org/officeDocument/2006/relationships/image" Target="../media/image69.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6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9.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image" Target="../media/image55.svg"/><Relationship Id="rId16" Type="http://schemas.openxmlformats.org/officeDocument/2006/relationships/image" Target="../media/image69.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6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2A615B-538B-4B21-B2A3-26DE45FF172D}"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8858E617-3BBE-4BA3-A1C7-5689184CBF35}">
      <dgm:prSet custT="1"/>
      <dgm:spPr/>
      <dgm:t>
        <a:bodyPr/>
        <a:lstStyle/>
        <a:p>
          <a:r>
            <a:rPr lang="en-US" sz="3600"/>
            <a:t>Computer</a:t>
          </a:r>
        </a:p>
      </dgm:t>
    </dgm:pt>
    <dgm:pt modelId="{9C97348C-3DBD-42DE-98B3-49D0A9B5430C}" type="parTrans" cxnId="{11A389BD-C929-483B-8813-8B1D70832E37}">
      <dgm:prSet/>
      <dgm:spPr/>
      <dgm:t>
        <a:bodyPr/>
        <a:lstStyle/>
        <a:p>
          <a:endParaRPr lang="en-US" sz="4000"/>
        </a:p>
      </dgm:t>
    </dgm:pt>
    <dgm:pt modelId="{51AE236A-2038-4067-8CE2-EF8FF6EFF32D}" type="sibTrans" cxnId="{11A389BD-C929-483B-8813-8B1D70832E37}">
      <dgm:prSet/>
      <dgm:spPr/>
      <dgm:t>
        <a:bodyPr/>
        <a:lstStyle/>
        <a:p>
          <a:endParaRPr lang="en-US" sz="4000"/>
        </a:p>
      </dgm:t>
    </dgm:pt>
    <dgm:pt modelId="{A2F6467F-009B-450D-9C62-A09A6D1EC0A0}">
      <dgm:prSet custT="1"/>
      <dgm:spPr/>
      <dgm:t>
        <a:bodyPr/>
        <a:lstStyle/>
        <a:p>
          <a:r>
            <a:rPr lang="en-US" sz="3600"/>
            <a:t>Printer</a:t>
          </a:r>
        </a:p>
      </dgm:t>
    </dgm:pt>
    <dgm:pt modelId="{00F7B21D-271F-4285-B25C-A90B3AEFE764}" type="parTrans" cxnId="{D45CBFEA-4F51-48EA-8564-B93A1F52F45D}">
      <dgm:prSet/>
      <dgm:spPr/>
      <dgm:t>
        <a:bodyPr/>
        <a:lstStyle/>
        <a:p>
          <a:endParaRPr lang="en-US" sz="4000"/>
        </a:p>
      </dgm:t>
    </dgm:pt>
    <dgm:pt modelId="{9A0FE402-71C8-4EF2-B95A-4010AA1ED411}" type="sibTrans" cxnId="{D45CBFEA-4F51-48EA-8564-B93A1F52F45D}">
      <dgm:prSet/>
      <dgm:spPr/>
      <dgm:t>
        <a:bodyPr/>
        <a:lstStyle/>
        <a:p>
          <a:endParaRPr lang="en-US" sz="4000"/>
        </a:p>
      </dgm:t>
    </dgm:pt>
    <dgm:pt modelId="{3DAFAC91-1074-402A-A244-413061A1A679}">
      <dgm:prSet custT="1"/>
      <dgm:spPr/>
      <dgm:t>
        <a:bodyPr/>
        <a:lstStyle/>
        <a:p>
          <a:r>
            <a:rPr lang="en-US" sz="3600"/>
            <a:t>Binder</a:t>
          </a:r>
        </a:p>
      </dgm:t>
    </dgm:pt>
    <dgm:pt modelId="{40BB7B05-95AE-424B-980D-DC3B3A9B85D2}" type="parTrans" cxnId="{CCE90DD9-F6E2-4EC0-9FDC-4C5137ABF6D0}">
      <dgm:prSet/>
      <dgm:spPr/>
      <dgm:t>
        <a:bodyPr/>
        <a:lstStyle/>
        <a:p>
          <a:endParaRPr lang="en-US" sz="4000"/>
        </a:p>
      </dgm:t>
    </dgm:pt>
    <dgm:pt modelId="{58A59EEA-5340-40EA-B344-A2C694D830C4}" type="sibTrans" cxnId="{CCE90DD9-F6E2-4EC0-9FDC-4C5137ABF6D0}">
      <dgm:prSet/>
      <dgm:spPr/>
      <dgm:t>
        <a:bodyPr/>
        <a:lstStyle/>
        <a:p>
          <a:endParaRPr lang="en-US" sz="4000"/>
        </a:p>
      </dgm:t>
    </dgm:pt>
    <dgm:pt modelId="{FAEE82DF-F1BF-44CD-B0CC-FB8680ACE558}">
      <dgm:prSet custT="1"/>
      <dgm:spPr/>
      <dgm:t>
        <a:bodyPr/>
        <a:lstStyle/>
        <a:p>
          <a:r>
            <a:rPr lang="en-US" sz="3600"/>
            <a:t>Writing tools</a:t>
          </a:r>
        </a:p>
      </dgm:t>
    </dgm:pt>
    <dgm:pt modelId="{BDF6A5B9-677E-4D3E-8442-BD761F785395}" type="parTrans" cxnId="{A9084A71-7AEA-4E92-95AB-955FF5C9F52E}">
      <dgm:prSet/>
      <dgm:spPr/>
      <dgm:t>
        <a:bodyPr/>
        <a:lstStyle/>
        <a:p>
          <a:endParaRPr lang="en-US" sz="4000"/>
        </a:p>
      </dgm:t>
    </dgm:pt>
    <dgm:pt modelId="{2830A050-9E8F-47C1-9EF1-832BDDBCBA85}" type="sibTrans" cxnId="{A9084A71-7AEA-4E92-95AB-955FF5C9F52E}">
      <dgm:prSet/>
      <dgm:spPr/>
      <dgm:t>
        <a:bodyPr/>
        <a:lstStyle/>
        <a:p>
          <a:endParaRPr lang="en-US" sz="4000"/>
        </a:p>
      </dgm:t>
    </dgm:pt>
    <dgm:pt modelId="{D894EB77-0B1F-4C54-8F50-585068784A29}">
      <dgm:prSet custT="1"/>
      <dgm:spPr/>
      <dgm:t>
        <a:bodyPr/>
        <a:lstStyle/>
        <a:p>
          <a:r>
            <a:rPr lang="en-US" sz="3600"/>
            <a:t>Highlighters</a:t>
          </a:r>
        </a:p>
      </dgm:t>
    </dgm:pt>
    <dgm:pt modelId="{48DD9528-E7BC-47E2-A05D-056894FA3134}" type="parTrans" cxnId="{BBA02231-973F-4F48-B8A3-4CB0468A8CBB}">
      <dgm:prSet/>
      <dgm:spPr/>
      <dgm:t>
        <a:bodyPr/>
        <a:lstStyle/>
        <a:p>
          <a:endParaRPr lang="en-US" sz="4000"/>
        </a:p>
      </dgm:t>
    </dgm:pt>
    <dgm:pt modelId="{94FCF447-4B7D-4A02-AFFE-6CCD9809DCB9}" type="sibTrans" cxnId="{BBA02231-973F-4F48-B8A3-4CB0468A8CBB}">
      <dgm:prSet/>
      <dgm:spPr/>
      <dgm:t>
        <a:bodyPr/>
        <a:lstStyle/>
        <a:p>
          <a:endParaRPr lang="en-US" sz="4000"/>
        </a:p>
      </dgm:t>
    </dgm:pt>
    <dgm:pt modelId="{5CD72261-76C6-4A85-B94B-E2936B495841}">
      <dgm:prSet custT="1"/>
      <dgm:spPr/>
      <dgm:t>
        <a:bodyPr/>
        <a:lstStyle/>
        <a:p>
          <a:r>
            <a:rPr lang="en-US" sz="3600"/>
            <a:t>Index Cards</a:t>
          </a:r>
        </a:p>
      </dgm:t>
    </dgm:pt>
    <dgm:pt modelId="{66E260D9-E9A8-4D66-8E11-218E31C61096}" type="parTrans" cxnId="{64D619C2-F41E-42B9-BFBF-650FD55577A9}">
      <dgm:prSet/>
      <dgm:spPr/>
      <dgm:t>
        <a:bodyPr/>
        <a:lstStyle/>
        <a:p>
          <a:endParaRPr lang="en-US" sz="4000"/>
        </a:p>
      </dgm:t>
    </dgm:pt>
    <dgm:pt modelId="{61631FB1-CBDF-47CA-81BB-1979EF18F329}" type="sibTrans" cxnId="{64D619C2-F41E-42B9-BFBF-650FD55577A9}">
      <dgm:prSet/>
      <dgm:spPr/>
      <dgm:t>
        <a:bodyPr/>
        <a:lstStyle/>
        <a:p>
          <a:endParaRPr lang="en-US" sz="4000"/>
        </a:p>
      </dgm:t>
    </dgm:pt>
    <dgm:pt modelId="{024BBC6F-174E-4742-B9FE-9DAC86AA83E8}">
      <dgm:prSet custT="1"/>
      <dgm:spPr/>
      <dgm:t>
        <a:bodyPr/>
        <a:lstStyle/>
        <a:p>
          <a:r>
            <a:rPr lang="en-US" sz="3600"/>
            <a:t>USB</a:t>
          </a:r>
        </a:p>
      </dgm:t>
    </dgm:pt>
    <dgm:pt modelId="{3B29D85C-AF1B-4FF2-B219-449108CDFC2F}" type="parTrans" cxnId="{24734D41-8176-4183-A4CE-27F58BF21AB8}">
      <dgm:prSet/>
      <dgm:spPr/>
      <dgm:t>
        <a:bodyPr/>
        <a:lstStyle/>
        <a:p>
          <a:endParaRPr lang="en-US" sz="4000"/>
        </a:p>
      </dgm:t>
    </dgm:pt>
    <dgm:pt modelId="{95E4C493-ED61-4FF2-AB1C-52FD00BFBAFA}" type="sibTrans" cxnId="{24734D41-8176-4183-A4CE-27F58BF21AB8}">
      <dgm:prSet/>
      <dgm:spPr/>
      <dgm:t>
        <a:bodyPr/>
        <a:lstStyle/>
        <a:p>
          <a:endParaRPr lang="en-US" sz="4000"/>
        </a:p>
      </dgm:t>
    </dgm:pt>
    <dgm:pt modelId="{8E7E94FD-5227-45D4-AF9C-F8EA7283E124}" type="pres">
      <dgm:prSet presAssocID="{F82A615B-538B-4B21-B2A3-26DE45FF172D}" presName="linear" presStyleCnt="0">
        <dgm:presLayoutVars>
          <dgm:dir/>
          <dgm:animLvl val="lvl"/>
          <dgm:resizeHandles val="exact"/>
        </dgm:presLayoutVars>
      </dgm:prSet>
      <dgm:spPr/>
    </dgm:pt>
    <dgm:pt modelId="{B43A9138-9A72-49DD-8334-8A6980D76E24}" type="pres">
      <dgm:prSet presAssocID="{8858E617-3BBE-4BA3-A1C7-5689184CBF35}" presName="parentLin" presStyleCnt="0"/>
      <dgm:spPr/>
    </dgm:pt>
    <dgm:pt modelId="{52D6FC3C-5265-431F-AE1F-DBEC2B5BE1D0}" type="pres">
      <dgm:prSet presAssocID="{8858E617-3BBE-4BA3-A1C7-5689184CBF35}" presName="parentLeftMargin" presStyleLbl="node1" presStyleIdx="0" presStyleCnt="7"/>
      <dgm:spPr/>
    </dgm:pt>
    <dgm:pt modelId="{9CB14EFA-5218-45BA-8E78-275BB502CFBE}" type="pres">
      <dgm:prSet presAssocID="{8858E617-3BBE-4BA3-A1C7-5689184CBF35}" presName="parentText" presStyleLbl="node1" presStyleIdx="0" presStyleCnt="7">
        <dgm:presLayoutVars>
          <dgm:chMax val="0"/>
          <dgm:bulletEnabled val="1"/>
        </dgm:presLayoutVars>
      </dgm:prSet>
      <dgm:spPr/>
    </dgm:pt>
    <dgm:pt modelId="{69865F89-0FE7-4937-8A7B-0296E6CEDCAE}" type="pres">
      <dgm:prSet presAssocID="{8858E617-3BBE-4BA3-A1C7-5689184CBF35}" presName="negativeSpace" presStyleCnt="0"/>
      <dgm:spPr/>
    </dgm:pt>
    <dgm:pt modelId="{A683CB92-EE3F-439A-A7C2-3AA81413FC5E}" type="pres">
      <dgm:prSet presAssocID="{8858E617-3BBE-4BA3-A1C7-5689184CBF35}" presName="childText" presStyleLbl="conFgAcc1" presStyleIdx="0" presStyleCnt="7">
        <dgm:presLayoutVars>
          <dgm:bulletEnabled val="1"/>
        </dgm:presLayoutVars>
      </dgm:prSet>
      <dgm:spPr/>
    </dgm:pt>
    <dgm:pt modelId="{EF5A8BD0-6EC6-4A85-980B-D517660E1464}" type="pres">
      <dgm:prSet presAssocID="{51AE236A-2038-4067-8CE2-EF8FF6EFF32D}" presName="spaceBetweenRectangles" presStyleCnt="0"/>
      <dgm:spPr/>
    </dgm:pt>
    <dgm:pt modelId="{33C678AE-5094-4B37-A548-EE065EB8D5E6}" type="pres">
      <dgm:prSet presAssocID="{A2F6467F-009B-450D-9C62-A09A6D1EC0A0}" presName="parentLin" presStyleCnt="0"/>
      <dgm:spPr/>
    </dgm:pt>
    <dgm:pt modelId="{E115B908-6942-4BA6-AA6E-5A83AD09962E}" type="pres">
      <dgm:prSet presAssocID="{A2F6467F-009B-450D-9C62-A09A6D1EC0A0}" presName="parentLeftMargin" presStyleLbl="node1" presStyleIdx="0" presStyleCnt="7"/>
      <dgm:spPr/>
    </dgm:pt>
    <dgm:pt modelId="{D11798A5-107A-44C8-BAF1-A53F52456E3B}" type="pres">
      <dgm:prSet presAssocID="{A2F6467F-009B-450D-9C62-A09A6D1EC0A0}" presName="parentText" presStyleLbl="node1" presStyleIdx="1" presStyleCnt="7">
        <dgm:presLayoutVars>
          <dgm:chMax val="0"/>
          <dgm:bulletEnabled val="1"/>
        </dgm:presLayoutVars>
      </dgm:prSet>
      <dgm:spPr/>
    </dgm:pt>
    <dgm:pt modelId="{7A9B23A8-2CFE-4645-8874-4B9BE9DE644F}" type="pres">
      <dgm:prSet presAssocID="{A2F6467F-009B-450D-9C62-A09A6D1EC0A0}" presName="negativeSpace" presStyleCnt="0"/>
      <dgm:spPr/>
    </dgm:pt>
    <dgm:pt modelId="{55110F18-7CA6-4767-B70A-2CDE9FDC946F}" type="pres">
      <dgm:prSet presAssocID="{A2F6467F-009B-450D-9C62-A09A6D1EC0A0}" presName="childText" presStyleLbl="conFgAcc1" presStyleIdx="1" presStyleCnt="7">
        <dgm:presLayoutVars>
          <dgm:bulletEnabled val="1"/>
        </dgm:presLayoutVars>
      </dgm:prSet>
      <dgm:spPr/>
    </dgm:pt>
    <dgm:pt modelId="{4CBEA7DB-76D2-4C83-B668-2D258399D9D9}" type="pres">
      <dgm:prSet presAssocID="{9A0FE402-71C8-4EF2-B95A-4010AA1ED411}" presName="spaceBetweenRectangles" presStyleCnt="0"/>
      <dgm:spPr/>
    </dgm:pt>
    <dgm:pt modelId="{F1FDEBD9-73E3-426D-8B0C-2FEE2BBBEFC8}" type="pres">
      <dgm:prSet presAssocID="{3DAFAC91-1074-402A-A244-413061A1A679}" presName="parentLin" presStyleCnt="0"/>
      <dgm:spPr/>
    </dgm:pt>
    <dgm:pt modelId="{443DA758-F1EF-4640-961C-CBBB8D87AC07}" type="pres">
      <dgm:prSet presAssocID="{3DAFAC91-1074-402A-A244-413061A1A679}" presName="parentLeftMargin" presStyleLbl="node1" presStyleIdx="1" presStyleCnt="7"/>
      <dgm:spPr/>
    </dgm:pt>
    <dgm:pt modelId="{0CF79B7C-CDD1-40EC-9A40-C3A8B3307B7C}" type="pres">
      <dgm:prSet presAssocID="{3DAFAC91-1074-402A-A244-413061A1A679}" presName="parentText" presStyleLbl="node1" presStyleIdx="2" presStyleCnt="7">
        <dgm:presLayoutVars>
          <dgm:chMax val="0"/>
          <dgm:bulletEnabled val="1"/>
        </dgm:presLayoutVars>
      </dgm:prSet>
      <dgm:spPr/>
    </dgm:pt>
    <dgm:pt modelId="{2DA3CECB-102E-44BC-9E1B-7B9DFA3F8A6E}" type="pres">
      <dgm:prSet presAssocID="{3DAFAC91-1074-402A-A244-413061A1A679}" presName="negativeSpace" presStyleCnt="0"/>
      <dgm:spPr/>
    </dgm:pt>
    <dgm:pt modelId="{DF6796DA-1A99-416F-82EF-6EA61BDFB514}" type="pres">
      <dgm:prSet presAssocID="{3DAFAC91-1074-402A-A244-413061A1A679}" presName="childText" presStyleLbl="conFgAcc1" presStyleIdx="2" presStyleCnt="7">
        <dgm:presLayoutVars>
          <dgm:bulletEnabled val="1"/>
        </dgm:presLayoutVars>
      </dgm:prSet>
      <dgm:spPr/>
    </dgm:pt>
    <dgm:pt modelId="{3D41892A-3589-402A-A198-74D424FC64AC}" type="pres">
      <dgm:prSet presAssocID="{58A59EEA-5340-40EA-B344-A2C694D830C4}" presName="spaceBetweenRectangles" presStyleCnt="0"/>
      <dgm:spPr/>
    </dgm:pt>
    <dgm:pt modelId="{DA4E0927-7461-456E-ACDD-979B85FF9F16}" type="pres">
      <dgm:prSet presAssocID="{FAEE82DF-F1BF-44CD-B0CC-FB8680ACE558}" presName="parentLin" presStyleCnt="0"/>
      <dgm:spPr/>
    </dgm:pt>
    <dgm:pt modelId="{65583D58-03E8-4F56-A521-B193BEDB3C63}" type="pres">
      <dgm:prSet presAssocID="{FAEE82DF-F1BF-44CD-B0CC-FB8680ACE558}" presName="parentLeftMargin" presStyleLbl="node1" presStyleIdx="2" presStyleCnt="7"/>
      <dgm:spPr/>
    </dgm:pt>
    <dgm:pt modelId="{4DC6FD2F-FA31-4B5A-8CED-33B228E5F7FC}" type="pres">
      <dgm:prSet presAssocID="{FAEE82DF-F1BF-44CD-B0CC-FB8680ACE558}" presName="parentText" presStyleLbl="node1" presStyleIdx="3" presStyleCnt="7">
        <dgm:presLayoutVars>
          <dgm:chMax val="0"/>
          <dgm:bulletEnabled val="1"/>
        </dgm:presLayoutVars>
      </dgm:prSet>
      <dgm:spPr/>
    </dgm:pt>
    <dgm:pt modelId="{0B366270-EEE0-466A-A339-665A3980144D}" type="pres">
      <dgm:prSet presAssocID="{FAEE82DF-F1BF-44CD-B0CC-FB8680ACE558}" presName="negativeSpace" presStyleCnt="0"/>
      <dgm:spPr/>
    </dgm:pt>
    <dgm:pt modelId="{56727076-D38A-4F45-AD8F-358D8C6C36DD}" type="pres">
      <dgm:prSet presAssocID="{FAEE82DF-F1BF-44CD-B0CC-FB8680ACE558}" presName="childText" presStyleLbl="conFgAcc1" presStyleIdx="3" presStyleCnt="7">
        <dgm:presLayoutVars>
          <dgm:bulletEnabled val="1"/>
        </dgm:presLayoutVars>
      </dgm:prSet>
      <dgm:spPr/>
    </dgm:pt>
    <dgm:pt modelId="{F732582B-E176-44C6-9FA9-2FB2901A0D56}" type="pres">
      <dgm:prSet presAssocID="{2830A050-9E8F-47C1-9EF1-832BDDBCBA85}" presName="spaceBetweenRectangles" presStyleCnt="0"/>
      <dgm:spPr/>
    </dgm:pt>
    <dgm:pt modelId="{CDC53B08-9A50-422D-9CC0-42455E1DEB72}" type="pres">
      <dgm:prSet presAssocID="{D894EB77-0B1F-4C54-8F50-585068784A29}" presName="parentLin" presStyleCnt="0"/>
      <dgm:spPr/>
    </dgm:pt>
    <dgm:pt modelId="{8708A3B4-DB2D-4684-8E97-BD62C4EF9195}" type="pres">
      <dgm:prSet presAssocID="{D894EB77-0B1F-4C54-8F50-585068784A29}" presName="parentLeftMargin" presStyleLbl="node1" presStyleIdx="3" presStyleCnt="7"/>
      <dgm:spPr/>
    </dgm:pt>
    <dgm:pt modelId="{4EB3490B-3418-4651-996A-539217E2821E}" type="pres">
      <dgm:prSet presAssocID="{D894EB77-0B1F-4C54-8F50-585068784A29}" presName="parentText" presStyleLbl="node1" presStyleIdx="4" presStyleCnt="7">
        <dgm:presLayoutVars>
          <dgm:chMax val="0"/>
          <dgm:bulletEnabled val="1"/>
        </dgm:presLayoutVars>
      </dgm:prSet>
      <dgm:spPr/>
    </dgm:pt>
    <dgm:pt modelId="{F1B0596C-8D6A-47F7-BFB8-7768215BA2A5}" type="pres">
      <dgm:prSet presAssocID="{D894EB77-0B1F-4C54-8F50-585068784A29}" presName="negativeSpace" presStyleCnt="0"/>
      <dgm:spPr/>
    </dgm:pt>
    <dgm:pt modelId="{21E7B1D9-6418-45C3-93E3-290FA302864C}" type="pres">
      <dgm:prSet presAssocID="{D894EB77-0B1F-4C54-8F50-585068784A29}" presName="childText" presStyleLbl="conFgAcc1" presStyleIdx="4" presStyleCnt="7">
        <dgm:presLayoutVars>
          <dgm:bulletEnabled val="1"/>
        </dgm:presLayoutVars>
      </dgm:prSet>
      <dgm:spPr/>
    </dgm:pt>
    <dgm:pt modelId="{414CE40C-67C9-4ECF-8C6B-25B8CEB41815}" type="pres">
      <dgm:prSet presAssocID="{94FCF447-4B7D-4A02-AFFE-6CCD9809DCB9}" presName="spaceBetweenRectangles" presStyleCnt="0"/>
      <dgm:spPr/>
    </dgm:pt>
    <dgm:pt modelId="{02D4E188-C5F0-4B6E-AED1-521F82E23B5D}" type="pres">
      <dgm:prSet presAssocID="{5CD72261-76C6-4A85-B94B-E2936B495841}" presName="parentLin" presStyleCnt="0"/>
      <dgm:spPr/>
    </dgm:pt>
    <dgm:pt modelId="{541FA395-B231-45BF-A8A6-D0021CE3F6FD}" type="pres">
      <dgm:prSet presAssocID="{5CD72261-76C6-4A85-B94B-E2936B495841}" presName="parentLeftMargin" presStyleLbl="node1" presStyleIdx="4" presStyleCnt="7"/>
      <dgm:spPr/>
    </dgm:pt>
    <dgm:pt modelId="{CACBC4EF-E1D0-4F6D-8E34-EB6B198A7B4A}" type="pres">
      <dgm:prSet presAssocID="{5CD72261-76C6-4A85-B94B-E2936B495841}" presName="parentText" presStyleLbl="node1" presStyleIdx="5" presStyleCnt="7">
        <dgm:presLayoutVars>
          <dgm:chMax val="0"/>
          <dgm:bulletEnabled val="1"/>
        </dgm:presLayoutVars>
      </dgm:prSet>
      <dgm:spPr/>
    </dgm:pt>
    <dgm:pt modelId="{7EA7A400-D396-43C8-A05C-99FA8A30F864}" type="pres">
      <dgm:prSet presAssocID="{5CD72261-76C6-4A85-B94B-E2936B495841}" presName="negativeSpace" presStyleCnt="0"/>
      <dgm:spPr/>
    </dgm:pt>
    <dgm:pt modelId="{221A93FC-B309-4009-9A24-3DD19B34EE8E}" type="pres">
      <dgm:prSet presAssocID="{5CD72261-76C6-4A85-B94B-E2936B495841}" presName="childText" presStyleLbl="conFgAcc1" presStyleIdx="5" presStyleCnt="7">
        <dgm:presLayoutVars>
          <dgm:bulletEnabled val="1"/>
        </dgm:presLayoutVars>
      </dgm:prSet>
      <dgm:spPr/>
    </dgm:pt>
    <dgm:pt modelId="{B78F4D07-534F-448E-AA49-4E01A84AC478}" type="pres">
      <dgm:prSet presAssocID="{61631FB1-CBDF-47CA-81BB-1979EF18F329}" presName="spaceBetweenRectangles" presStyleCnt="0"/>
      <dgm:spPr/>
    </dgm:pt>
    <dgm:pt modelId="{DA952147-25A7-41CC-B8C8-1241AA6A27EF}" type="pres">
      <dgm:prSet presAssocID="{024BBC6F-174E-4742-B9FE-9DAC86AA83E8}" presName="parentLin" presStyleCnt="0"/>
      <dgm:spPr/>
    </dgm:pt>
    <dgm:pt modelId="{33C53DDD-B0AD-45B1-9B2B-6E15CA4ACC14}" type="pres">
      <dgm:prSet presAssocID="{024BBC6F-174E-4742-B9FE-9DAC86AA83E8}" presName="parentLeftMargin" presStyleLbl="node1" presStyleIdx="5" presStyleCnt="7"/>
      <dgm:spPr/>
    </dgm:pt>
    <dgm:pt modelId="{76239B9C-AF7E-4BA7-A78E-E056A6D4CCFE}" type="pres">
      <dgm:prSet presAssocID="{024BBC6F-174E-4742-B9FE-9DAC86AA83E8}" presName="parentText" presStyleLbl="node1" presStyleIdx="6" presStyleCnt="7">
        <dgm:presLayoutVars>
          <dgm:chMax val="0"/>
          <dgm:bulletEnabled val="1"/>
        </dgm:presLayoutVars>
      </dgm:prSet>
      <dgm:spPr/>
    </dgm:pt>
    <dgm:pt modelId="{90BA57FC-3CDE-40F7-8FB8-D3A21A711D33}" type="pres">
      <dgm:prSet presAssocID="{024BBC6F-174E-4742-B9FE-9DAC86AA83E8}" presName="negativeSpace" presStyleCnt="0"/>
      <dgm:spPr/>
    </dgm:pt>
    <dgm:pt modelId="{F1D25E92-E573-476C-A935-835A817B890E}" type="pres">
      <dgm:prSet presAssocID="{024BBC6F-174E-4742-B9FE-9DAC86AA83E8}" presName="childText" presStyleLbl="conFgAcc1" presStyleIdx="6" presStyleCnt="7">
        <dgm:presLayoutVars>
          <dgm:bulletEnabled val="1"/>
        </dgm:presLayoutVars>
      </dgm:prSet>
      <dgm:spPr/>
    </dgm:pt>
  </dgm:ptLst>
  <dgm:cxnLst>
    <dgm:cxn modelId="{E16C7F0F-D623-4FEB-ACCD-E4AE3771A198}" type="presOf" srcId="{D894EB77-0B1F-4C54-8F50-585068784A29}" destId="{8708A3B4-DB2D-4684-8E97-BD62C4EF9195}" srcOrd="0" destOrd="0" presId="urn:microsoft.com/office/officeart/2005/8/layout/list1"/>
    <dgm:cxn modelId="{9F6B842B-D505-43B2-A30A-71CC9647CF88}" type="presOf" srcId="{FAEE82DF-F1BF-44CD-B0CC-FB8680ACE558}" destId="{65583D58-03E8-4F56-A521-B193BEDB3C63}" srcOrd="0" destOrd="0" presId="urn:microsoft.com/office/officeart/2005/8/layout/list1"/>
    <dgm:cxn modelId="{78FCD22C-7E42-428C-A910-8951B813910B}" type="presOf" srcId="{D894EB77-0B1F-4C54-8F50-585068784A29}" destId="{4EB3490B-3418-4651-996A-539217E2821E}" srcOrd="1" destOrd="0" presId="urn:microsoft.com/office/officeart/2005/8/layout/list1"/>
    <dgm:cxn modelId="{9F832A2D-6F23-4C83-B79F-A8D1F8F6A629}" type="presOf" srcId="{A2F6467F-009B-450D-9C62-A09A6D1EC0A0}" destId="{D11798A5-107A-44C8-BAF1-A53F52456E3B}" srcOrd="1" destOrd="0" presId="urn:microsoft.com/office/officeart/2005/8/layout/list1"/>
    <dgm:cxn modelId="{BBA02231-973F-4F48-B8A3-4CB0468A8CBB}" srcId="{F82A615B-538B-4B21-B2A3-26DE45FF172D}" destId="{D894EB77-0B1F-4C54-8F50-585068784A29}" srcOrd="4" destOrd="0" parTransId="{48DD9528-E7BC-47E2-A05D-056894FA3134}" sibTransId="{94FCF447-4B7D-4A02-AFFE-6CCD9809DCB9}"/>
    <dgm:cxn modelId="{0DFADA33-BCF1-4A7A-9BB3-1442F3867612}" type="presOf" srcId="{8858E617-3BBE-4BA3-A1C7-5689184CBF35}" destId="{9CB14EFA-5218-45BA-8E78-275BB502CFBE}" srcOrd="1" destOrd="0" presId="urn:microsoft.com/office/officeart/2005/8/layout/list1"/>
    <dgm:cxn modelId="{24734D41-8176-4183-A4CE-27F58BF21AB8}" srcId="{F82A615B-538B-4B21-B2A3-26DE45FF172D}" destId="{024BBC6F-174E-4742-B9FE-9DAC86AA83E8}" srcOrd="6" destOrd="0" parTransId="{3B29D85C-AF1B-4FF2-B219-449108CDFC2F}" sibTransId="{95E4C493-ED61-4FF2-AB1C-52FD00BFBAFA}"/>
    <dgm:cxn modelId="{A5D8F041-D9CB-4248-985F-EE9E109F5D0A}" type="presOf" srcId="{3DAFAC91-1074-402A-A244-413061A1A679}" destId="{0CF79B7C-CDD1-40EC-9A40-C3A8B3307B7C}" srcOrd="1" destOrd="0" presId="urn:microsoft.com/office/officeart/2005/8/layout/list1"/>
    <dgm:cxn modelId="{0FC87B47-2E72-47AC-AE86-281394F84706}" type="presOf" srcId="{8858E617-3BBE-4BA3-A1C7-5689184CBF35}" destId="{52D6FC3C-5265-431F-AE1F-DBEC2B5BE1D0}" srcOrd="0" destOrd="0" presId="urn:microsoft.com/office/officeart/2005/8/layout/list1"/>
    <dgm:cxn modelId="{1E527270-1C58-4311-A86C-CEF4324E6A03}" type="presOf" srcId="{3DAFAC91-1074-402A-A244-413061A1A679}" destId="{443DA758-F1EF-4640-961C-CBBB8D87AC07}" srcOrd="0" destOrd="0" presId="urn:microsoft.com/office/officeart/2005/8/layout/list1"/>
    <dgm:cxn modelId="{A9084A71-7AEA-4E92-95AB-955FF5C9F52E}" srcId="{F82A615B-538B-4B21-B2A3-26DE45FF172D}" destId="{FAEE82DF-F1BF-44CD-B0CC-FB8680ACE558}" srcOrd="3" destOrd="0" parTransId="{BDF6A5B9-677E-4D3E-8442-BD761F785395}" sibTransId="{2830A050-9E8F-47C1-9EF1-832BDDBCBA85}"/>
    <dgm:cxn modelId="{6DC0767B-F532-4C38-9C1A-33CD3C0DF267}" type="presOf" srcId="{024BBC6F-174E-4742-B9FE-9DAC86AA83E8}" destId="{76239B9C-AF7E-4BA7-A78E-E056A6D4CCFE}" srcOrd="1" destOrd="0" presId="urn:microsoft.com/office/officeart/2005/8/layout/list1"/>
    <dgm:cxn modelId="{B7E91786-B721-417C-8487-2C551337361B}" type="presOf" srcId="{024BBC6F-174E-4742-B9FE-9DAC86AA83E8}" destId="{33C53DDD-B0AD-45B1-9B2B-6E15CA4ACC14}" srcOrd="0" destOrd="0" presId="urn:microsoft.com/office/officeart/2005/8/layout/list1"/>
    <dgm:cxn modelId="{1DD1A88B-1A7A-46DB-9A06-DADAAA9DE739}" type="presOf" srcId="{A2F6467F-009B-450D-9C62-A09A6D1EC0A0}" destId="{E115B908-6942-4BA6-AA6E-5A83AD09962E}" srcOrd="0" destOrd="0" presId="urn:microsoft.com/office/officeart/2005/8/layout/list1"/>
    <dgm:cxn modelId="{003F4BB9-4C9A-4BAE-A97F-AB2054544195}" type="presOf" srcId="{5CD72261-76C6-4A85-B94B-E2936B495841}" destId="{541FA395-B231-45BF-A8A6-D0021CE3F6FD}" srcOrd="0" destOrd="0" presId="urn:microsoft.com/office/officeart/2005/8/layout/list1"/>
    <dgm:cxn modelId="{11A389BD-C929-483B-8813-8B1D70832E37}" srcId="{F82A615B-538B-4B21-B2A3-26DE45FF172D}" destId="{8858E617-3BBE-4BA3-A1C7-5689184CBF35}" srcOrd="0" destOrd="0" parTransId="{9C97348C-3DBD-42DE-98B3-49D0A9B5430C}" sibTransId="{51AE236A-2038-4067-8CE2-EF8FF6EFF32D}"/>
    <dgm:cxn modelId="{059ABFC1-659A-48DD-BCAE-DF3781A96A08}" type="presOf" srcId="{FAEE82DF-F1BF-44CD-B0CC-FB8680ACE558}" destId="{4DC6FD2F-FA31-4B5A-8CED-33B228E5F7FC}" srcOrd="1" destOrd="0" presId="urn:microsoft.com/office/officeart/2005/8/layout/list1"/>
    <dgm:cxn modelId="{64D619C2-F41E-42B9-BFBF-650FD55577A9}" srcId="{F82A615B-538B-4B21-B2A3-26DE45FF172D}" destId="{5CD72261-76C6-4A85-B94B-E2936B495841}" srcOrd="5" destOrd="0" parTransId="{66E260D9-E9A8-4D66-8E11-218E31C61096}" sibTransId="{61631FB1-CBDF-47CA-81BB-1979EF18F329}"/>
    <dgm:cxn modelId="{158484C6-47C0-4083-AEF6-B4627934013D}" type="presOf" srcId="{F82A615B-538B-4B21-B2A3-26DE45FF172D}" destId="{8E7E94FD-5227-45D4-AF9C-F8EA7283E124}" srcOrd="0" destOrd="0" presId="urn:microsoft.com/office/officeart/2005/8/layout/list1"/>
    <dgm:cxn modelId="{CCE90DD9-F6E2-4EC0-9FDC-4C5137ABF6D0}" srcId="{F82A615B-538B-4B21-B2A3-26DE45FF172D}" destId="{3DAFAC91-1074-402A-A244-413061A1A679}" srcOrd="2" destOrd="0" parTransId="{40BB7B05-95AE-424B-980D-DC3B3A9B85D2}" sibTransId="{58A59EEA-5340-40EA-B344-A2C694D830C4}"/>
    <dgm:cxn modelId="{DF0559E4-89FF-4C8D-A821-2AC652F6B90B}" type="presOf" srcId="{5CD72261-76C6-4A85-B94B-E2936B495841}" destId="{CACBC4EF-E1D0-4F6D-8E34-EB6B198A7B4A}" srcOrd="1" destOrd="0" presId="urn:microsoft.com/office/officeart/2005/8/layout/list1"/>
    <dgm:cxn modelId="{D45CBFEA-4F51-48EA-8564-B93A1F52F45D}" srcId="{F82A615B-538B-4B21-B2A3-26DE45FF172D}" destId="{A2F6467F-009B-450D-9C62-A09A6D1EC0A0}" srcOrd="1" destOrd="0" parTransId="{00F7B21D-271F-4285-B25C-A90B3AEFE764}" sibTransId="{9A0FE402-71C8-4EF2-B95A-4010AA1ED411}"/>
    <dgm:cxn modelId="{EBC02D23-8208-4760-90E0-63D6A00CB0F0}" type="presParOf" srcId="{8E7E94FD-5227-45D4-AF9C-F8EA7283E124}" destId="{B43A9138-9A72-49DD-8334-8A6980D76E24}" srcOrd="0" destOrd="0" presId="urn:microsoft.com/office/officeart/2005/8/layout/list1"/>
    <dgm:cxn modelId="{D3DCB6BD-4DC4-4B08-A2BC-1D4A2A7104D8}" type="presParOf" srcId="{B43A9138-9A72-49DD-8334-8A6980D76E24}" destId="{52D6FC3C-5265-431F-AE1F-DBEC2B5BE1D0}" srcOrd="0" destOrd="0" presId="urn:microsoft.com/office/officeart/2005/8/layout/list1"/>
    <dgm:cxn modelId="{2BBC60F7-A369-498C-A7CF-FE73332CDB1B}" type="presParOf" srcId="{B43A9138-9A72-49DD-8334-8A6980D76E24}" destId="{9CB14EFA-5218-45BA-8E78-275BB502CFBE}" srcOrd="1" destOrd="0" presId="urn:microsoft.com/office/officeart/2005/8/layout/list1"/>
    <dgm:cxn modelId="{64868DA5-99CF-44CC-A675-C29161D7A55F}" type="presParOf" srcId="{8E7E94FD-5227-45D4-AF9C-F8EA7283E124}" destId="{69865F89-0FE7-4937-8A7B-0296E6CEDCAE}" srcOrd="1" destOrd="0" presId="urn:microsoft.com/office/officeart/2005/8/layout/list1"/>
    <dgm:cxn modelId="{E101782D-5F99-4E6E-9B93-79086050BB88}" type="presParOf" srcId="{8E7E94FD-5227-45D4-AF9C-F8EA7283E124}" destId="{A683CB92-EE3F-439A-A7C2-3AA81413FC5E}" srcOrd="2" destOrd="0" presId="urn:microsoft.com/office/officeart/2005/8/layout/list1"/>
    <dgm:cxn modelId="{A81DCB99-1550-45DC-93AF-91EC8E546AC9}" type="presParOf" srcId="{8E7E94FD-5227-45D4-AF9C-F8EA7283E124}" destId="{EF5A8BD0-6EC6-4A85-980B-D517660E1464}" srcOrd="3" destOrd="0" presId="urn:microsoft.com/office/officeart/2005/8/layout/list1"/>
    <dgm:cxn modelId="{4DB2BCA3-1EDC-4E35-98E9-039F72E36654}" type="presParOf" srcId="{8E7E94FD-5227-45D4-AF9C-F8EA7283E124}" destId="{33C678AE-5094-4B37-A548-EE065EB8D5E6}" srcOrd="4" destOrd="0" presId="urn:microsoft.com/office/officeart/2005/8/layout/list1"/>
    <dgm:cxn modelId="{CFA813B7-B5F5-472D-BF4B-F76FAD9BA84F}" type="presParOf" srcId="{33C678AE-5094-4B37-A548-EE065EB8D5E6}" destId="{E115B908-6942-4BA6-AA6E-5A83AD09962E}" srcOrd="0" destOrd="0" presId="urn:microsoft.com/office/officeart/2005/8/layout/list1"/>
    <dgm:cxn modelId="{F7F284A5-CC56-413A-9C4C-2449F54C3E99}" type="presParOf" srcId="{33C678AE-5094-4B37-A548-EE065EB8D5E6}" destId="{D11798A5-107A-44C8-BAF1-A53F52456E3B}" srcOrd="1" destOrd="0" presId="urn:microsoft.com/office/officeart/2005/8/layout/list1"/>
    <dgm:cxn modelId="{D3DF596E-4BAE-4E05-97F9-A24115CEE6A5}" type="presParOf" srcId="{8E7E94FD-5227-45D4-AF9C-F8EA7283E124}" destId="{7A9B23A8-2CFE-4645-8874-4B9BE9DE644F}" srcOrd="5" destOrd="0" presId="urn:microsoft.com/office/officeart/2005/8/layout/list1"/>
    <dgm:cxn modelId="{FB8EA052-6079-4AD7-9477-591B82F2B422}" type="presParOf" srcId="{8E7E94FD-5227-45D4-AF9C-F8EA7283E124}" destId="{55110F18-7CA6-4767-B70A-2CDE9FDC946F}" srcOrd="6" destOrd="0" presId="urn:microsoft.com/office/officeart/2005/8/layout/list1"/>
    <dgm:cxn modelId="{4AB2CADB-AFFB-4205-AE40-44D75B991DC0}" type="presParOf" srcId="{8E7E94FD-5227-45D4-AF9C-F8EA7283E124}" destId="{4CBEA7DB-76D2-4C83-B668-2D258399D9D9}" srcOrd="7" destOrd="0" presId="urn:microsoft.com/office/officeart/2005/8/layout/list1"/>
    <dgm:cxn modelId="{740BE77F-37CE-4665-BD37-16D9061E20CE}" type="presParOf" srcId="{8E7E94FD-5227-45D4-AF9C-F8EA7283E124}" destId="{F1FDEBD9-73E3-426D-8B0C-2FEE2BBBEFC8}" srcOrd="8" destOrd="0" presId="urn:microsoft.com/office/officeart/2005/8/layout/list1"/>
    <dgm:cxn modelId="{B4D3567A-38FB-4FFA-B06F-2F293AB3709F}" type="presParOf" srcId="{F1FDEBD9-73E3-426D-8B0C-2FEE2BBBEFC8}" destId="{443DA758-F1EF-4640-961C-CBBB8D87AC07}" srcOrd="0" destOrd="0" presId="urn:microsoft.com/office/officeart/2005/8/layout/list1"/>
    <dgm:cxn modelId="{C95EC710-B3F1-40E9-9773-462182F44BD7}" type="presParOf" srcId="{F1FDEBD9-73E3-426D-8B0C-2FEE2BBBEFC8}" destId="{0CF79B7C-CDD1-40EC-9A40-C3A8B3307B7C}" srcOrd="1" destOrd="0" presId="urn:microsoft.com/office/officeart/2005/8/layout/list1"/>
    <dgm:cxn modelId="{3942C47C-DD5E-43DE-BD64-224FDDFA248B}" type="presParOf" srcId="{8E7E94FD-5227-45D4-AF9C-F8EA7283E124}" destId="{2DA3CECB-102E-44BC-9E1B-7B9DFA3F8A6E}" srcOrd="9" destOrd="0" presId="urn:microsoft.com/office/officeart/2005/8/layout/list1"/>
    <dgm:cxn modelId="{290EEA48-7BEB-4A1D-90A9-86B32443FE1E}" type="presParOf" srcId="{8E7E94FD-5227-45D4-AF9C-F8EA7283E124}" destId="{DF6796DA-1A99-416F-82EF-6EA61BDFB514}" srcOrd="10" destOrd="0" presId="urn:microsoft.com/office/officeart/2005/8/layout/list1"/>
    <dgm:cxn modelId="{AC1F4E6A-F28E-45D6-99DB-F1045DA9D49C}" type="presParOf" srcId="{8E7E94FD-5227-45D4-AF9C-F8EA7283E124}" destId="{3D41892A-3589-402A-A198-74D424FC64AC}" srcOrd="11" destOrd="0" presId="urn:microsoft.com/office/officeart/2005/8/layout/list1"/>
    <dgm:cxn modelId="{3118A775-BF42-4D16-BD8B-54CA375A89A4}" type="presParOf" srcId="{8E7E94FD-5227-45D4-AF9C-F8EA7283E124}" destId="{DA4E0927-7461-456E-ACDD-979B85FF9F16}" srcOrd="12" destOrd="0" presId="urn:microsoft.com/office/officeart/2005/8/layout/list1"/>
    <dgm:cxn modelId="{67235988-07A9-46AC-86EE-9E20232CB302}" type="presParOf" srcId="{DA4E0927-7461-456E-ACDD-979B85FF9F16}" destId="{65583D58-03E8-4F56-A521-B193BEDB3C63}" srcOrd="0" destOrd="0" presId="urn:microsoft.com/office/officeart/2005/8/layout/list1"/>
    <dgm:cxn modelId="{258AD724-8F24-4B0D-83E3-6883073B2B13}" type="presParOf" srcId="{DA4E0927-7461-456E-ACDD-979B85FF9F16}" destId="{4DC6FD2F-FA31-4B5A-8CED-33B228E5F7FC}" srcOrd="1" destOrd="0" presId="urn:microsoft.com/office/officeart/2005/8/layout/list1"/>
    <dgm:cxn modelId="{076486CE-094F-4D99-984C-D38B4F86F396}" type="presParOf" srcId="{8E7E94FD-5227-45D4-AF9C-F8EA7283E124}" destId="{0B366270-EEE0-466A-A339-665A3980144D}" srcOrd="13" destOrd="0" presId="urn:microsoft.com/office/officeart/2005/8/layout/list1"/>
    <dgm:cxn modelId="{71CF41FB-3B25-4262-BBB5-B0B8745FF828}" type="presParOf" srcId="{8E7E94FD-5227-45D4-AF9C-F8EA7283E124}" destId="{56727076-D38A-4F45-AD8F-358D8C6C36DD}" srcOrd="14" destOrd="0" presId="urn:microsoft.com/office/officeart/2005/8/layout/list1"/>
    <dgm:cxn modelId="{31B2D708-6B2E-406F-9C0B-186186B887A6}" type="presParOf" srcId="{8E7E94FD-5227-45D4-AF9C-F8EA7283E124}" destId="{F732582B-E176-44C6-9FA9-2FB2901A0D56}" srcOrd="15" destOrd="0" presId="urn:microsoft.com/office/officeart/2005/8/layout/list1"/>
    <dgm:cxn modelId="{22A378CC-8C1D-4001-9928-7AA15E1A9339}" type="presParOf" srcId="{8E7E94FD-5227-45D4-AF9C-F8EA7283E124}" destId="{CDC53B08-9A50-422D-9CC0-42455E1DEB72}" srcOrd="16" destOrd="0" presId="urn:microsoft.com/office/officeart/2005/8/layout/list1"/>
    <dgm:cxn modelId="{33AFDB83-04AC-4D08-ACF5-7B4BDF813C4B}" type="presParOf" srcId="{CDC53B08-9A50-422D-9CC0-42455E1DEB72}" destId="{8708A3B4-DB2D-4684-8E97-BD62C4EF9195}" srcOrd="0" destOrd="0" presId="urn:microsoft.com/office/officeart/2005/8/layout/list1"/>
    <dgm:cxn modelId="{54D5AE7A-3354-4F0E-A728-6FE8A6B63A43}" type="presParOf" srcId="{CDC53B08-9A50-422D-9CC0-42455E1DEB72}" destId="{4EB3490B-3418-4651-996A-539217E2821E}" srcOrd="1" destOrd="0" presId="urn:microsoft.com/office/officeart/2005/8/layout/list1"/>
    <dgm:cxn modelId="{F07E2B25-8335-4BAD-B990-84500137D824}" type="presParOf" srcId="{8E7E94FD-5227-45D4-AF9C-F8EA7283E124}" destId="{F1B0596C-8D6A-47F7-BFB8-7768215BA2A5}" srcOrd="17" destOrd="0" presId="urn:microsoft.com/office/officeart/2005/8/layout/list1"/>
    <dgm:cxn modelId="{6131074D-253A-4295-9014-CA5D08E08C53}" type="presParOf" srcId="{8E7E94FD-5227-45D4-AF9C-F8EA7283E124}" destId="{21E7B1D9-6418-45C3-93E3-290FA302864C}" srcOrd="18" destOrd="0" presId="urn:microsoft.com/office/officeart/2005/8/layout/list1"/>
    <dgm:cxn modelId="{8045851F-85EA-44FE-988D-275D1E746EEF}" type="presParOf" srcId="{8E7E94FD-5227-45D4-AF9C-F8EA7283E124}" destId="{414CE40C-67C9-4ECF-8C6B-25B8CEB41815}" srcOrd="19" destOrd="0" presId="urn:microsoft.com/office/officeart/2005/8/layout/list1"/>
    <dgm:cxn modelId="{CBDD74DE-C594-474E-AEBB-95E4568A8A11}" type="presParOf" srcId="{8E7E94FD-5227-45D4-AF9C-F8EA7283E124}" destId="{02D4E188-C5F0-4B6E-AED1-521F82E23B5D}" srcOrd="20" destOrd="0" presId="urn:microsoft.com/office/officeart/2005/8/layout/list1"/>
    <dgm:cxn modelId="{E6742D38-0317-4BE2-8C40-8AE3E6CDF73D}" type="presParOf" srcId="{02D4E188-C5F0-4B6E-AED1-521F82E23B5D}" destId="{541FA395-B231-45BF-A8A6-D0021CE3F6FD}" srcOrd="0" destOrd="0" presId="urn:microsoft.com/office/officeart/2005/8/layout/list1"/>
    <dgm:cxn modelId="{9F3A6C25-4CEC-4D64-AD76-655FC4755517}" type="presParOf" srcId="{02D4E188-C5F0-4B6E-AED1-521F82E23B5D}" destId="{CACBC4EF-E1D0-4F6D-8E34-EB6B198A7B4A}" srcOrd="1" destOrd="0" presId="urn:microsoft.com/office/officeart/2005/8/layout/list1"/>
    <dgm:cxn modelId="{D7E8A4CE-DAE4-49A1-BD55-502A338BD910}" type="presParOf" srcId="{8E7E94FD-5227-45D4-AF9C-F8EA7283E124}" destId="{7EA7A400-D396-43C8-A05C-99FA8A30F864}" srcOrd="21" destOrd="0" presId="urn:microsoft.com/office/officeart/2005/8/layout/list1"/>
    <dgm:cxn modelId="{8680FE17-BC59-4793-9E3E-D0789069E4CA}" type="presParOf" srcId="{8E7E94FD-5227-45D4-AF9C-F8EA7283E124}" destId="{221A93FC-B309-4009-9A24-3DD19B34EE8E}" srcOrd="22" destOrd="0" presId="urn:microsoft.com/office/officeart/2005/8/layout/list1"/>
    <dgm:cxn modelId="{21238ABE-0414-43F7-91C5-90357BEC7203}" type="presParOf" srcId="{8E7E94FD-5227-45D4-AF9C-F8EA7283E124}" destId="{B78F4D07-534F-448E-AA49-4E01A84AC478}" srcOrd="23" destOrd="0" presId="urn:microsoft.com/office/officeart/2005/8/layout/list1"/>
    <dgm:cxn modelId="{077C6C71-1DE6-459E-9B29-64EE3244DF4B}" type="presParOf" srcId="{8E7E94FD-5227-45D4-AF9C-F8EA7283E124}" destId="{DA952147-25A7-41CC-B8C8-1241AA6A27EF}" srcOrd="24" destOrd="0" presId="urn:microsoft.com/office/officeart/2005/8/layout/list1"/>
    <dgm:cxn modelId="{FA6E487E-272B-44AB-A0F8-5A91B17C7372}" type="presParOf" srcId="{DA952147-25A7-41CC-B8C8-1241AA6A27EF}" destId="{33C53DDD-B0AD-45B1-9B2B-6E15CA4ACC14}" srcOrd="0" destOrd="0" presId="urn:microsoft.com/office/officeart/2005/8/layout/list1"/>
    <dgm:cxn modelId="{3B43D266-32F8-4A6A-A3FF-0FE9A6A8BF69}" type="presParOf" srcId="{DA952147-25A7-41CC-B8C8-1241AA6A27EF}" destId="{76239B9C-AF7E-4BA7-A78E-E056A6D4CCFE}" srcOrd="1" destOrd="0" presId="urn:microsoft.com/office/officeart/2005/8/layout/list1"/>
    <dgm:cxn modelId="{B31645EB-5E71-41B9-8A9D-D966341B2FDB}" type="presParOf" srcId="{8E7E94FD-5227-45D4-AF9C-F8EA7283E124}" destId="{90BA57FC-3CDE-40F7-8FB8-D3A21A711D33}" srcOrd="25" destOrd="0" presId="urn:microsoft.com/office/officeart/2005/8/layout/list1"/>
    <dgm:cxn modelId="{95897148-7340-4AF6-943A-2A88505BB70D}" type="presParOf" srcId="{8E7E94FD-5227-45D4-AF9C-F8EA7283E124}" destId="{F1D25E92-E573-476C-A935-835A817B890E}"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FECF21-F77D-4526-971A-E91D53F3338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6F23578-B34F-4228-A7D9-FB83E9FC9316}">
      <dgm:prSet/>
      <dgm:spPr/>
      <dgm:t>
        <a:bodyPr/>
        <a:lstStyle/>
        <a:p>
          <a:pPr>
            <a:lnSpc>
              <a:spcPct val="100000"/>
            </a:lnSpc>
          </a:pPr>
          <a:r>
            <a:rPr lang="en-US" dirty="0"/>
            <a:t>Work each week and stay on or ahead of pace in each course (7% weekly)</a:t>
          </a:r>
        </a:p>
      </dgm:t>
    </dgm:pt>
    <dgm:pt modelId="{841B42F8-B8E9-4687-90EF-49ABEE72EA65}" type="parTrans" cxnId="{798F8407-DDCB-458C-93D0-F7268ADCEFCA}">
      <dgm:prSet/>
      <dgm:spPr/>
      <dgm:t>
        <a:bodyPr/>
        <a:lstStyle/>
        <a:p>
          <a:endParaRPr lang="en-US"/>
        </a:p>
      </dgm:t>
    </dgm:pt>
    <dgm:pt modelId="{77D02410-FDD7-4204-AA80-A6A62109512C}" type="sibTrans" cxnId="{798F8407-DDCB-458C-93D0-F7268ADCEFCA}">
      <dgm:prSet/>
      <dgm:spPr/>
      <dgm:t>
        <a:bodyPr/>
        <a:lstStyle/>
        <a:p>
          <a:endParaRPr lang="en-US"/>
        </a:p>
      </dgm:t>
    </dgm:pt>
    <dgm:pt modelId="{C3BD2086-625D-497F-8AAA-9FF697794084}">
      <dgm:prSet/>
      <dgm:spPr/>
      <dgm:t>
        <a:bodyPr/>
        <a:lstStyle/>
        <a:p>
          <a:pPr>
            <a:lnSpc>
              <a:spcPct val="100000"/>
            </a:lnSpc>
          </a:pPr>
          <a:r>
            <a:rPr lang="en-US"/>
            <a:t>Come In for </a:t>
          </a:r>
          <a:r>
            <a:rPr lang="en-US" b="1"/>
            <a:t>ALL</a:t>
          </a:r>
          <a:r>
            <a:rPr lang="en-US"/>
            <a:t> state assessments (all are in person at SJVS campus)</a:t>
          </a:r>
        </a:p>
      </dgm:t>
    </dgm:pt>
    <dgm:pt modelId="{D5E76456-D4FC-49A3-8CAA-7CFAA03D0BAC}" type="parTrans" cxnId="{8729C661-74DB-4402-AEBD-D00BEFF4F4CF}">
      <dgm:prSet/>
      <dgm:spPr/>
      <dgm:t>
        <a:bodyPr/>
        <a:lstStyle/>
        <a:p>
          <a:endParaRPr lang="en-US"/>
        </a:p>
      </dgm:t>
    </dgm:pt>
    <dgm:pt modelId="{868FBE07-D55C-4115-BA5C-00B25D5C73B5}" type="sibTrans" cxnId="{8729C661-74DB-4402-AEBD-D00BEFF4F4CF}">
      <dgm:prSet/>
      <dgm:spPr/>
      <dgm:t>
        <a:bodyPr/>
        <a:lstStyle/>
        <a:p>
          <a:endParaRPr lang="en-US"/>
        </a:p>
      </dgm:t>
    </dgm:pt>
    <dgm:pt modelId="{96018004-BA66-4ED7-B1D0-EBC7A08AC157}">
      <dgm:prSet/>
      <dgm:spPr/>
      <dgm:t>
        <a:bodyPr/>
        <a:lstStyle/>
        <a:p>
          <a:pPr>
            <a:lnSpc>
              <a:spcPct val="100000"/>
            </a:lnSpc>
          </a:pPr>
          <a:r>
            <a:rPr lang="en-US"/>
            <a:t>If receiving additional services (ESE, RTI, RAMJAM), must attend all of these</a:t>
          </a:r>
        </a:p>
      </dgm:t>
    </dgm:pt>
    <dgm:pt modelId="{D9865BA4-2E6B-4E74-9EA2-D99A174B5136}" type="parTrans" cxnId="{8CFC1635-891A-4E19-A67A-70DA514B8B67}">
      <dgm:prSet/>
      <dgm:spPr/>
      <dgm:t>
        <a:bodyPr/>
        <a:lstStyle/>
        <a:p>
          <a:endParaRPr lang="en-US"/>
        </a:p>
      </dgm:t>
    </dgm:pt>
    <dgm:pt modelId="{76B3C3FB-783B-41E8-BBD7-A23C1E2650B1}" type="sibTrans" cxnId="{8CFC1635-891A-4E19-A67A-70DA514B8B67}">
      <dgm:prSet/>
      <dgm:spPr/>
      <dgm:t>
        <a:bodyPr/>
        <a:lstStyle/>
        <a:p>
          <a:endParaRPr lang="en-US"/>
        </a:p>
      </dgm:t>
    </dgm:pt>
    <dgm:pt modelId="{DC859E39-F786-4563-9017-7EDD6CCB0C68}">
      <dgm:prSet/>
      <dgm:spPr/>
      <dgm:t>
        <a:bodyPr/>
        <a:lstStyle/>
        <a:p>
          <a:pPr>
            <a:lnSpc>
              <a:spcPct val="100000"/>
            </a:lnSpc>
          </a:pPr>
          <a:r>
            <a:rPr lang="en-US"/>
            <a:t>Monthly Homeroom</a:t>
          </a:r>
        </a:p>
      </dgm:t>
    </dgm:pt>
    <dgm:pt modelId="{AE6CC5A0-50F4-46A5-9C22-49351ACF4CF5}" type="parTrans" cxnId="{5DE4DE60-5E3A-4E28-8A4C-065054E3D170}">
      <dgm:prSet/>
      <dgm:spPr/>
      <dgm:t>
        <a:bodyPr/>
        <a:lstStyle/>
        <a:p>
          <a:endParaRPr lang="en-US"/>
        </a:p>
      </dgm:t>
    </dgm:pt>
    <dgm:pt modelId="{899A1081-3CFD-475A-AC66-5E70AA0B032C}" type="sibTrans" cxnId="{5DE4DE60-5E3A-4E28-8A4C-065054E3D170}">
      <dgm:prSet/>
      <dgm:spPr/>
      <dgm:t>
        <a:bodyPr/>
        <a:lstStyle/>
        <a:p>
          <a:endParaRPr lang="en-US"/>
        </a:p>
      </dgm:t>
    </dgm:pt>
    <dgm:pt modelId="{9957CCFC-E3D9-45F1-89C8-8BC09622EA02}" type="pres">
      <dgm:prSet presAssocID="{DCFECF21-F77D-4526-971A-E91D53F33389}" presName="root" presStyleCnt="0">
        <dgm:presLayoutVars>
          <dgm:dir/>
          <dgm:resizeHandles val="exact"/>
        </dgm:presLayoutVars>
      </dgm:prSet>
      <dgm:spPr/>
    </dgm:pt>
    <dgm:pt modelId="{634D81E9-791E-487E-B0F5-E5812B5DFED1}" type="pres">
      <dgm:prSet presAssocID="{96F23578-B34F-4228-A7D9-FB83E9FC9316}" presName="compNode" presStyleCnt="0"/>
      <dgm:spPr/>
    </dgm:pt>
    <dgm:pt modelId="{04A3630F-AD7D-46A5-92A3-0C05381EE1C3}" type="pres">
      <dgm:prSet presAssocID="{96F23578-B34F-4228-A7D9-FB83E9FC9316}" presName="bgRect" presStyleLbl="bgShp" presStyleIdx="0" presStyleCnt="4"/>
      <dgm:spPr/>
    </dgm:pt>
    <dgm:pt modelId="{F080C135-ACEE-4AC6-BCB9-99489897E167}" type="pres">
      <dgm:prSet presAssocID="{96F23578-B34F-4228-A7D9-FB83E9FC931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1683AB7B-2E53-4C4B-80E6-2B349B3EB2DB}" type="pres">
      <dgm:prSet presAssocID="{96F23578-B34F-4228-A7D9-FB83E9FC9316}" presName="spaceRect" presStyleCnt="0"/>
      <dgm:spPr/>
    </dgm:pt>
    <dgm:pt modelId="{5FBC5A36-F47F-4D5C-AA22-673B3D615BAF}" type="pres">
      <dgm:prSet presAssocID="{96F23578-B34F-4228-A7D9-FB83E9FC9316}" presName="parTx" presStyleLbl="revTx" presStyleIdx="0" presStyleCnt="4">
        <dgm:presLayoutVars>
          <dgm:chMax val="0"/>
          <dgm:chPref val="0"/>
        </dgm:presLayoutVars>
      </dgm:prSet>
      <dgm:spPr/>
    </dgm:pt>
    <dgm:pt modelId="{7908DE0E-7E05-4894-8405-1B5FB21C7D4C}" type="pres">
      <dgm:prSet presAssocID="{77D02410-FDD7-4204-AA80-A6A62109512C}" presName="sibTrans" presStyleCnt="0"/>
      <dgm:spPr/>
    </dgm:pt>
    <dgm:pt modelId="{F94E7F92-0E45-44FB-B7FB-B67D97D83CD4}" type="pres">
      <dgm:prSet presAssocID="{C3BD2086-625D-497F-8AAA-9FF697794084}" presName="compNode" presStyleCnt="0"/>
      <dgm:spPr/>
    </dgm:pt>
    <dgm:pt modelId="{40C8F7DA-1A85-4E92-A38A-6C64E689174D}" type="pres">
      <dgm:prSet presAssocID="{C3BD2086-625D-497F-8AAA-9FF697794084}" presName="bgRect" presStyleLbl="bgShp" presStyleIdx="1" presStyleCnt="4"/>
      <dgm:spPr/>
    </dgm:pt>
    <dgm:pt modelId="{0D06EA93-0A9E-4FAC-84D3-61E2F52A714F}" type="pres">
      <dgm:prSet presAssocID="{C3BD2086-625D-497F-8AAA-9FF69779408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E5DD0F98-F02A-4654-8320-84B42CAC70B4}" type="pres">
      <dgm:prSet presAssocID="{C3BD2086-625D-497F-8AAA-9FF697794084}" presName="spaceRect" presStyleCnt="0"/>
      <dgm:spPr/>
    </dgm:pt>
    <dgm:pt modelId="{83F3DD81-00A2-4D9F-BACF-A8B949170818}" type="pres">
      <dgm:prSet presAssocID="{C3BD2086-625D-497F-8AAA-9FF697794084}" presName="parTx" presStyleLbl="revTx" presStyleIdx="1" presStyleCnt="4">
        <dgm:presLayoutVars>
          <dgm:chMax val="0"/>
          <dgm:chPref val="0"/>
        </dgm:presLayoutVars>
      </dgm:prSet>
      <dgm:spPr/>
    </dgm:pt>
    <dgm:pt modelId="{A0FE2C98-C460-4931-A4B3-383C9D881A3B}" type="pres">
      <dgm:prSet presAssocID="{868FBE07-D55C-4115-BA5C-00B25D5C73B5}" presName="sibTrans" presStyleCnt="0"/>
      <dgm:spPr/>
    </dgm:pt>
    <dgm:pt modelId="{B9A7DF5E-28CB-417E-BA88-25A10EFBF3AA}" type="pres">
      <dgm:prSet presAssocID="{96018004-BA66-4ED7-B1D0-EBC7A08AC157}" presName="compNode" presStyleCnt="0"/>
      <dgm:spPr/>
    </dgm:pt>
    <dgm:pt modelId="{7F70017C-9AB2-47DA-8518-5415C8D8FE19}" type="pres">
      <dgm:prSet presAssocID="{96018004-BA66-4ED7-B1D0-EBC7A08AC157}" presName="bgRect" presStyleLbl="bgShp" presStyleIdx="2" presStyleCnt="4"/>
      <dgm:spPr/>
    </dgm:pt>
    <dgm:pt modelId="{86D07277-FA66-47C4-8C0C-A3AA7C606D21}" type="pres">
      <dgm:prSet presAssocID="{96018004-BA66-4ED7-B1D0-EBC7A08AC1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ug boat"/>
        </a:ext>
      </dgm:extLst>
    </dgm:pt>
    <dgm:pt modelId="{C382DF80-2707-49BE-A3EE-A97DA6D39580}" type="pres">
      <dgm:prSet presAssocID="{96018004-BA66-4ED7-B1D0-EBC7A08AC157}" presName="spaceRect" presStyleCnt="0"/>
      <dgm:spPr/>
    </dgm:pt>
    <dgm:pt modelId="{82A6EF95-890C-406F-9C3E-BD227580FB4E}" type="pres">
      <dgm:prSet presAssocID="{96018004-BA66-4ED7-B1D0-EBC7A08AC157}" presName="parTx" presStyleLbl="revTx" presStyleIdx="2" presStyleCnt="4">
        <dgm:presLayoutVars>
          <dgm:chMax val="0"/>
          <dgm:chPref val="0"/>
        </dgm:presLayoutVars>
      </dgm:prSet>
      <dgm:spPr/>
    </dgm:pt>
    <dgm:pt modelId="{7DF5052B-4FDE-4225-A45C-C5C62F43D7CB}" type="pres">
      <dgm:prSet presAssocID="{76B3C3FB-783B-41E8-BBD7-A23C1E2650B1}" presName="sibTrans" presStyleCnt="0"/>
      <dgm:spPr/>
    </dgm:pt>
    <dgm:pt modelId="{5089DE8D-DF86-4A29-A71C-A94EF10D7D6C}" type="pres">
      <dgm:prSet presAssocID="{DC859E39-F786-4563-9017-7EDD6CCB0C68}" presName="compNode" presStyleCnt="0"/>
      <dgm:spPr/>
    </dgm:pt>
    <dgm:pt modelId="{9F48DC81-3855-448E-ADE0-79028587DDDA}" type="pres">
      <dgm:prSet presAssocID="{DC859E39-F786-4563-9017-7EDD6CCB0C68}" presName="bgRect" presStyleLbl="bgShp" presStyleIdx="3" presStyleCnt="4"/>
      <dgm:spPr/>
    </dgm:pt>
    <dgm:pt modelId="{E9427D49-503E-4C6B-A29E-1CA1C89CD22E}" type="pres">
      <dgm:prSet presAssocID="{DC859E39-F786-4563-9017-7EDD6CCB0C6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136A4A4C-BE7D-4E0F-9320-015037F8835A}" type="pres">
      <dgm:prSet presAssocID="{DC859E39-F786-4563-9017-7EDD6CCB0C68}" presName="spaceRect" presStyleCnt="0"/>
      <dgm:spPr/>
    </dgm:pt>
    <dgm:pt modelId="{7846F5AC-57FC-4B2F-A994-0078E6E1C1AE}" type="pres">
      <dgm:prSet presAssocID="{DC859E39-F786-4563-9017-7EDD6CCB0C68}" presName="parTx" presStyleLbl="revTx" presStyleIdx="3" presStyleCnt="4">
        <dgm:presLayoutVars>
          <dgm:chMax val="0"/>
          <dgm:chPref val="0"/>
        </dgm:presLayoutVars>
      </dgm:prSet>
      <dgm:spPr/>
    </dgm:pt>
  </dgm:ptLst>
  <dgm:cxnLst>
    <dgm:cxn modelId="{798F8407-DDCB-458C-93D0-F7268ADCEFCA}" srcId="{DCFECF21-F77D-4526-971A-E91D53F33389}" destId="{96F23578-B34F-4228-A7D9-FB83E9FC9316}" srcOrd="0" destOrd="0" parTransId="{841B42F8-B8E9-4687-90EF-49ABEE72EA65}" sibTransId="{77D02410-FDD7-4204-AA80-A6A62109512C}"/>
    <dgm:cxn modelId="{8CFC1635-891A-4E19-A67A-70DA514B8B67}" srcId="{DCFECF21-F77D-4526-971A-E91D53F33389}" destId="{96018004-BA66-4ED7-B1D0-EBC7A08AC157}" srcOrd="2" destOrd="0" parTransId="{D9865BA4-2E6B-4E74-9EA2-D99A174B5136}" sibTransId="{76B3C3FB-783B-41E8-BBD7-A23C1E2650B1}"/>
    <dgm:cxn modelId="{5DE4DE60-5E3A-4E28-8A4C-065054E3D170}" srcId="{DCFECF21-F77D-4526-971A-E91D53F33389}" destId="{DC859E39-F786-4563-9017-7EDD6CCB0C68}" srcOrd="3" destOrd="0" parTransId="{AE6CC5A0-50F4-46A5-9C22-49351ACF4CF5}" sibTransId="{899A1081-3CFD-475A-AC66-5E70AA0B032C}"/>
    <dgm:cxn modelId="{8729C661-74DB-4402-AEBD-D00BEFF4F4CF}" srcId="{DCFECF21-F77D-4526-971A-E91D53F33389}" destId="{C3BD2086-625D-497F-8AAA-9FF697794084}" srcOrd="1" destOrd="0" parTransId="{D5E76456-D4FC-49A3-8CAA-7CFAA03D0BAC}" sibTransId="{868FBE07-D55C-4115-BA5C-00B25D5C73B5}"/>
    <dgm:cxn modelId="{16D14A6E-B33A-404F-B3F2-2A539EEEFB60}" type="presOf" srcId="{C3BD2086-625D-497F-8AAA-9FF697794084}" destId="{83F3DD81-00A2-4D9F-BACF-A8B949170818}" srcOrd="0" destOrd="0" presId="urn:microsoft.com/office/officeart/2018/2/layout/IconVerticalSolidList"/>
    <dgm:cxn modelId="{C968336F-3328-4E46-AD70-4CC03F6E1133}" type="presOf" srcId="{96F23578-B34F-4228-A7D9-FB83E9FC9316}" destId="{5FBC5A36-F47F-4D5C-AA22-673B3D615BAF}" srcOrd="0" destOrd="0" presId="urn:microsoft.com/office/officeart/2018/2/layout/IconVerticalSolidList"/>
    <dgm:cxn modelId="{0836DECB-1022-4784-A8EC-36935BC30DE4}" type="presOf" srcId="{DCFECF21-F77D-4526-971A-E91D53F33389}" destId="{9957CCFC-E3D9-45F1-89C8-8BC09622EA02}" srcOrd="0" destOrd="0" presId="urn:microsoft.com/office/officeart/2018/2/layout/IconVerticalSolidList"/>
    <dgm:cxn modelId="{82AB04D2-B3B2-45E9-B920-748145AE1C3D}" type="presOf" srcId="{DC859E39-F786-4563-9017-7EDD6CCB0C68}" destId="{7846F5AC-57FC-4B2F-A994-0078E6E1C1AE}" srcOrd="0" destOrd="0" presId="urn:microsoft.com/office/officeart/2018/2/layout/IconVerticalSolidList"/>
    <dgm:cxn modelId="{127728E9-967F-4163-B5AF-265DC6A7CA72}" type="presOf" srcId="{96018004-BA66-4ED7-B1D0-EBC7A08AC157}" destId="{82A6EF95-890C-406F-9C3E-BD227580FB4E}" srcOrd="0" destOrd="0" presId="urn:microsoft.com/office/officeart/2018/2/layout/IconVerticalSolidList"/>
    <dgm:cxn modelId="{884E9560-3815-453F-B61A-8C8106771CEA}" type="presParOf" srcId="{9957CCFC-E3D9-45F1-89C8-8BC09622EA02}" destId="{634D81E9-791E-487E-B0F5-E5812B5DFED1}" srcOrd="0" destOrd="0" presId="urn:microsoft.com/office/officeart/2018/2/layout/IconVerticalSolidList"/>
    <dgm:cxn modelId="{EEF6D715-5444-4FF8-A788-10329636D49C}" type="presParOf" srcId="{634D81E9-791E-487E-B0F5-E5812B5DFED1}" destId="{04A3630F-AD7D-46A5-92A3-0C05381EE1C3}" srcOrd="0" destOrd="0" presId="urn:microsoft.com/office/officeart/2018/2/layout/IconVerticalSolidList"/>
    <dgm:cxn modelId="{A2F191AF-1E2C-42DA-AE50-A44D11F69DB3}" type="presParOf" srcId="{634D81E9-791E-487E-B0F5-E5812B5DFED1}" destId="{F080C135-ACEE-4AC6-BCB9-99489897E167}" srcOrd="1" destOrd="0" presId="urn:microsoft.com/office/officeart/2018/2/layout/IconVerticalSolidList"/>
    <dgm:cxn modelId="{7B5FDB68-AA35-431B-8ED0-E6DC164DE857}" type="presParOf" srcId="{634D81E9-791E-487E-B0F5-E5812B5DFED1}" destId="{1683AB7B-2E53-4C4B-80E6-2B349B3EB2DB}" srcOrd="2" destOrd="0" presId="urn:microsoft.com/office/officeart/2018/2/layout/IconVerticalSolidList"/>
    <dgm:cxn modelId="{42AA94AB-1976-4375-8F20-B8EAE1D4610B}" type="presParOf" srcId="{634D81E9-791E-487E-B0F5-E5812B5DFED1}" destId="{5FBC5A36-F47F-4D5C-AA22-673B3D615BAF}" srcOrd="3" destOrd="0" presId="urn:microsoft.com/office/officeart/2018/2/layout/IconVerticalSolidList"/>
    <dgm:cxn modelId="{C1F107B3-C487-4F5D-BE83-D120E8EB3282}" type="presParOf" srcId="{9957CCFC-E3D9-45F1-89C8-8BC09622EA02}" destId="{7908DE0E-7E05-4894-8405-1B5FB21C7D4C}" srcOrd="1" destOrd="0" presId="urn:microsoft.com/office/officeart/2018/2/layout/IconVerticalSolidList"/>
    <dgm:cxn modelId="{01F3EAEB-3F94-4F3B-908A-1B9725D39FB1}" type="presParOf" srcId="{9957CCFC-E3D9-45F1-89C8-8BC09622EA02}" destId="{F94E7F92-0E45-44FB-B7FB-B67D97D83CD4}" srcOrd="2" destOrd="0" presId="urn:microsoft.com/office/officeart/2018/2/layout/IconVerticalSolidList"/>
    <dgm:cxn modelId="{AACB865F-AA25-4EFD-B7D0-B6A322BE0F00}" type="presParOf" srcId="{F94E7F92-0E45-44FB-B7FB-B67D97D83CD4}" destId="{40C8F7DA-1A85-4E92-A38A-6C64E689174D}" srcOrd="0" destOrd="0" presId="urn:microsoft.com/office/officeart/2018/2/layout/IconVerticalSolidList"/>
    <dgm:cxn modelId="{721BD6A1-4844-41D9-870F-E68DB0A005D5}" type="presParOf" srcId="{F94E7F92-0E45-44FB-B7FB-B67D97D83CD4}" destId="{0D06EA93-0A9E-4FAC-84D3-61E2F52A714F}" srcOrd="1" destOrd="0" presId="urn:microsoft.com/office/officeart/2018/2/layout/IconVerticalSolidList"/>
    <dgm:cxn modelId="{A6F166DA-48D3-4149-8AED-04ACE7414C85}" type="presParOf" srcId="{F94E7F92-0E45-44FB-B7FB-B67D97D83CD4}" destId="{E5DD0F98-F02A-4654-8320-84B42CAC70B4}" srcOrd="2" destOrd="0" presId="urn:microsoft.com/office/officeart/2018/2/layout/IconVerticalSolidList"/>
    <dgm:cxn modelId="{0C42761C-CD6B-4642-9ED0-949E56111D6F}" type="presParOf" srcId="{F94E7F92-0E45-44FB-B7FB-B67D97D83CD4}" destId="{83F3DD81-00A2-4D9F-BACF-A8B949170818}" srcOrd="3" destOrd="0" presId="urn:microsoft.com/office/officeart/2018/2/layout/IconVerticalSolidList"/>
    <dgm:cxn modelId="{66671D3C-3F27-4BDD-9E3E-B104BEF9CE7E}" type="presParOf" srcId="{9957CCFC-E3D9-45F1-89C8-8BC09622EA02}" destId="{A0FE2C98-C460-4931-A4B3-383C9D881A3B}" srcOrd="3" destOrd="0" presId="urn:microsoft.com/office/officeart/2018/2/layout/IconVerticalSolidList"/>
    <dgm:cxn modelId="{FEBB0EC7-3162-4F38-925D-784444C230EA}" type="presParOf" srcId="{9957CCFC-E3D9-45F1-89C8-8BC09622EA02}" destId="{B9A7DF5E-28CB-417E-BA88-25A10EFBF3AA}" srcOrd="4" destOrd="0" presId="urn:microsoft.com/office/officeart/2018/2/layout/IconVerticalSolidList"/>
    <dgm:cxn modelId="{96FDBAEE-D967-4286-8B64-244AEDAA72B9}" type="presParOf" srcId="{B9A7DF5E-28CB-417E-BA88-25A10EFBF3AA}" destId="{7F70017C-9AB2-47DA-8518-5415C8D8FE19}" srcOrd="0" destOrd="0" presId="urn:microsoft.com/office/officeart/2018/2/layout/IconVerticalSolidList"/>
    <dgm:cxn modelId="{CF218B18-9BA2-4339-9691-0372AEA15C63}" type="presParOf" srcId="{B9A7DF5E-28CB-417E-BA88-25A10EFBF3AA}" destId="{86D07277-FA66-47C4-8C0C-A3AA7C606D21}" srcOrd="1" destOrd="0" presId="urn:microsoft.com/office/officeart/2018/2/layout/IconVerticalSolidList"/>
    <dgm:cxn modelId="{DFB1C3D9-4C2A-4FEA-B7E5-8952C21F7727}" type="presParOf" srcId="{B9A7DF5E-28CB-417E-BA88-25A10EFBF3AA}" destId="{C382DF80-2707-49BE-A3EE-A97DA6D39580}" srcOrd="2" destOrd="0" presId="urn:microsoft.com/office/officeart/2018/2/layout/IconVerticalSolidList"/>
    <dgm:cxn modelId="{783854F5-87A2-4379-8827-67270AD70715}" type="presParOf" srcId="{B9A7DF5E-28CB-417E-BA88-25A10EFBF3AA}" destId="{82A6EF95-890C-406F-9C3E-BD227580FB4E}" srcOrd="3" destOrd="0" presId="urn:microsoft.com/office/officeart/2018/2/layout/IconVerticalSolidList"/>
    <dgm:cxn modelId="{21599C7D-1EFD-4C1C-A20B-59887C5E5719}" type="presParOf" srcId="{9957CCFC-E3D9-45F1-89C8-8BC09622EA02}" destId="{7DF5052B-4FDE-4225-A45C-C5C62F43D7CB}" srcOrd="5" destOrd="0" presId="urn:microsoft.com/office/officeart/2018/2/layout/IconVerticalSolidList"/>
    <dgm:cxn modelId="{C697313F-1CC0-4FCD-B697-D9C0BE1D54B3}" type="presParOf" srcId="{9957CCFC-E3D9-45F1-89C8-8BC09622EA02}" destId="{5089DE8D-DF86-4A29-A71C-A94EF10D7D6C}" srcOrd="6" destOrd="0" presId="urn:microsoft.com/office/officeart/2018/2/layout/IconVerticalSolidList"/>
    <dgm:cxn modelId="{A229A845-3075-4435-A6A6-24888455D983}" type="presParOf" srcId="{5089DE8D-DF86-4A29-A71C-A94EF10D7D6C}" destId="{9F48DC81-3855-448E-ADE0-79028587DDDA}" srcOrd="0" destOrd="0" presId="urn:microsoft.com/office/officeart/2018/2/layout/IconVerticalSolidList"/>
    <dgm:cxn modelId="{23CC20AB-0CE0-4DAF-8087-FB46728D5FAB}" type="presParOf" srcId="{5089DE8D-DF86-4A29-A71C-A94EF10D7D6C}" destId="{E9427D49-503E-4C6B-A29E-1CA1C89CD22E}" srcOrd="1" destOrd="0" presId="urn:microsoft.com/office/officeart/2018/2/layout/IconVerticalSolidList"/>
    <dgm:cxn modelId="{7883BCCC-DDE5-4424-B4CE-9BC66750CEB0}" type="presParOf" srcId="{5089DE8D-DF86-4A29-A71C-A94EF10D7D6C}" destId="{136A4A4C-BE7D-4E0F-9320-015037F8835A}" srcOrd="2" destOrd="0" presId="urn:microsoft.com/office/officeart/2018/2/layout/IconVerticalSolidList"/>
    <dgm:cxn modelId="{09AED65F-56C8-4CFE-81A8-8E3897FAA079}" type="presParOf" srcId="{5089DE8D-DF86-4A29-A71C-A94EF10D7D6C}" destId="{7846F5AC-57FC-4B2F-A994-0078E6E1C1A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5B55B9-0633-414E-9812-D0811559B42C}"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380E5AC6-8E94-4E0A-9D26-B347BADC8FFF}">
      <dgm:prSet custT="1"/>
      <dgm:spPr/>
      <dgm:t>
        <a:bodyPr/>
        <a:lstStyle/>
        <a:p>
          <a:pPr>
            <a:defRPr b="1"/>
          </a:pPr>
          <a:r>
            <a:rPr lang="en-US" sz="3200" dirty="0"/>
            <a:t>Attend weekly Live Teacher Time</a:t>
          </a:r>
        </a:p>
      </dgm:t>
    </dgm:pt>
    <dgm:pt modelId="{DBD3E1C4-3B15-489A-8505-801B2034FA74}" type="parTrans" cxnId="{90BA8876-5303-4A5C-B356-DED847BAE22D}">
      <dgm:prSet/>
      <dgm:spPr/>
      <dgm:t>
        <a:bodyPr/>
        <a:lstStyle/>
        <a:p>
          <a:endParaRPr lang="en-US"/>
        </a:p>
      </dgm:t>
    </dgm:pt>
    <dgm:pt modelId="{31F8B74B-231B-476E-8864-7BEFCF3C6D49}" type="sibTrans" cxnId="{90BA8876-5303-4A5C-B356-DED847BAE22D}">
      <dgm:prSet/>
      <dgm:spPr/>
      <dgm:t>
        <a:bodyPr/>
        <a:lstStyle/>
        <a:p>
          <a:endParaRPr lang="en-US"/>
        </a:p>
      </dgm:t>
    </dgm:pt>
    <dgm:pt modelId="{EB000519-C48C-4EB6-AEE7-0554A65B7E6F}">
      <dgm:prSet custT="1"/>
      <dgm:spPr/>
      <dgm:t>
        <a:bodyPr/>
        <a:lstStyle/>
        <a:p>
          <a:r>
            <a:rPr lang="en-US" sz="2000" dirty="0"/>
            <a:t>All students receiving interventions (IEP, RTI are required to attend each week)</a:t>
          </a:r>
        </a:p>
        <a:p>
          <a:r>
            <a:rPr lang="en-US" sz="2000" dirty="0"/>
            <a:t>*Please note that if in Intensive Reading, this is required each week. This earns a grade</a:t>
          </a:r>
        </a:p>
      </dgm:t>
    </dgm:pt>
    <dgm:pt modelId="{F17F8CD0-0A34-4333-BA12-2C93DBBF697D}" type="parTrans" cxnId="{CB02A5C8-8A19-499F-977E-260788874286}">
      <dgm:prSet/>
      <dgm:spPr/>
      <dgm:t>
        <a:bodyPr/>
        <a:lstStyle/>
        <a:p>
          <a:endParaRPr lang="en-US"/>
        </a:p>
      </dgm:t>
    </dgm:pt>
    <dgm:pt modelId="{C7D60ABF-3033-43DE-91CE-B211788A72D1}" type="sibTrans" cxnId="{CB02A5C8-8A19-499F-977E-260788874286}">
      <dgm:prSet/>
      <dgm:spPr/>
      <dgm:t>
        <a:bodyPr/>
        <a:lstStyle/>
        <a:p>
          <a:endParaRPr lang="en-US"/>
        </a:p>
      </dgm:t>
    </dgm:pt>
    <dgm:pt modelId="{8660D9B2-CA64-4807-95FE-77CEB14B900D}">
      <dgm:prSet custT="1"/>
      <dgm:spPr/>
      <dgm:t>
        <a:bodyPr/>
        <a:lstStyle/>
        <a:p>
          <a:pPr>
            <a:defRPr b="1"/>
          </a:pPr>
          <a:r>
            <a:rPr lang="en-US" sz="3200" dirty="0"/>
            <a:t>Come on Campus for Enrichment Days/Field Studies</a:t>
          </a:r>
        </a:p>
      </dgm:t>
    </dgm:pt>
    <dgm:pt modelId="{CE13A667-402B-4CA4-8402-E700CE8D99F1}" type="parTrans" cxnId="{BA6D9E0D-425A-4CC0-82E1-D916C9E2E4FD}">
      <dgm:prSet/>
      <dgm:spPr/>
      <dgm:t>
        <a:bodyPr/>
        <a:lstStyle/>
        <a:p>
          <a:endParaRPr lang="en-US"/>
        </a:p>
      </dgm:t>
    </dgm:pt>
    <dgm:pt modelId="{446E865A-827A-4756-B83A-AE1C1109BCAC}" type="sibTrans" cxnId="{BA6D9E0D-425A-4CC0-82E1-D916C9E2E4FD}">
      <dgm:prSet/>
      <dgm:spPr/>
      <dgm:t>
        <a:bodyPr/>
        <a:lstStyle/>
        <a:p>
          <a:endParaRPr lang="en-US"/>
        </a:p>
      </dgm:t>
    </dgm:pt>
    <dgm:pt modelId="{BD2245BB-5023-4401-83F3-41FAEED48586}" type="pres">
      <dgm:prSet presAssocID="{155B55B9-0633-414E-9812-D0811559B42C}" presName="root" presStyleCnt="0">
        <dgm:presLayoutVars>
          <dgm:dir/>
          <dgm:resizeHandles val="exact"/>
        </dgm:presLayoutVars>
      </dgm:prSet>
      <dgm:spPr/>
    </dgm:pt>
    <dgm:pt modelId="{8B9C4581-0630-4806-919B-961DAAD4BA10}" type="pres">
      <dgm:prSet presAssocID="{380E5AC6-8E94-4E0A-9D26-B347BADC8FFF}" presName="compNode" presStyleCnt="0"/>
      <dgm:spPr/>
    </dgm:pt>
    <dgm:pt modelId="{B1F0641B-BF8A-43E4-BF8E-5AF55A94C880}" type="pres">
      <dgm:prSet presAssocID="{380E5AC6-8E94-4E0A-9D26-B347BADC8FF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ABCC9851-954C-4D50-819A-DB1D2B4831E3}" type="pres">
      <dgm:prSet presAssocID="{380E5AC6-8E94-4E0A-9D26-B347BADC8FFF}" presName="iconSpace" presStyleCnt="0"/>
      <dgm:spPr/>
    </dgm:pt>
    <dgm:pt modelId="{4C852375-2426-46C9-9DEA-8C14159BDDB7}" type="pres">
      <dgm:prSet presAssocID="{380E5AC6-8E94-4E0A-9D26-B347BADC8FFF}" presName="parTx" presStyleLbl="revTx" presStyleIdx="0" presStyleCnt="4">
        <dgm:presLayoutVars>
          <dgm:chMax val="0"/>
          <dgm:chPref val="0"/>
        </dgm:presLayoutVars>
      </dgm:prSet>
      <dgm:spPr/>
    </dgm:pt>
    <dgm:pt modelId="{6AE5A375-7B6C-4D8D-ADE5-6B2B6C2CC743}" type="pres">
      <dgm:prSet presAssocID="{380E5AC6-8E94-4E0A-9D26-B347BADC8FFF}" presName="txSpace" presStyleCnt="0"/>
      <dgm:spPr/>
    </dgm:pt>
    <dgm:pt modelId="{AEF29567-DC63-4762-8A4D-FBCB9651C06D}" type="pres">
      <dgm:prSet presAssocID="{380E5AC6-8E94-4E0A-9D26-B347BADC8FFF}" presName="desTx" presStyleLbl="revTx" presStyleIdx="1" presStyleCnt="4">
        <dgm:presLayoutVars/>
      </dgm:prSet>
      <dgm:spPr/>
    </dgm:pt>
    <dgm:pt modelId="{2B0F2571-50A6-4EF7-A046-38DA323945F1}" type="pres">
      <dgm:prSet presAssocID="{31F8B74B-231B-476E-8864-7BEFCF3C6D49}" presName="sibTrans" presStyleCnt="0"/>
      <dgm:spPr/>
    </dgm:pt>
    <dgm:pt modelId="{209BF571-A712-4B0C-86AE-A32F447623A3}" type="pres">
      <dgm:prSet presAssocID="{8660D9B2-CA64-4807-95FE-77CEB14B900D}" presName="compNode" presStyleCnt="0"/>
      <dgm:spPr/>
    </dgm:pt>
    <dgm:pt modelId="{4248A201-568B-4E6F-BA5A-9659030BD2FB}" type="pres">
      <dgm:prSet presAssocID="{8660D9B2-CA64-4807-95FE-77CEB14B900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2E874978-EA1B-4FDE-BBF2-BE216404F5E7}" type="pres">
      <dgm:prSet presAssocID="{8660D9B2-CA64-4807-95FE-77CEB14B900D}" presName="iconSpace" presStyleCnt="0"/>
      <dgm:spPr/>
    </dgm:pt>
    <dgm:pt modelId="{5EE95E52-EB35-4803-8111-F496F2BA1A65}" type="pres">
      <dgm:prSet presAssocID="{8660D9B2-CA64-4807-95FE-77CEB14B900D}" presName="parTx" presStyleLbl="revTx" presStyleIdx="2" presStyleCnt="4">
        <dgm:presLayoutVars>
          <dgm:chMax val="0"/>
          <dgm:chPref val="0"/>
        </dgm:presLayoutVars>
      </dgm:prSet>
      <dgm:spPr/>
    </dgm:pt>
    <dgm:pt modelId="{337832D3-6101-40AA-B172-7BDE907FF31E}" type="pres">
      <dgm:prSet presAssocID="{8660D9B2-CA64-4807-95FE-77CEB14B900D}" presName="txSpace" presStyleCnt="0"/>
      <dgm:spPr/>
    </dgm:pt>
    <dgm:pt modelId="{261E6D0B-5169-495E-9902-A7CAB8B9651C}" type="pres">
      <dgm:prSet presAssocID="{8660D9B2-CA64-4807-95FE-77CEB14B900D}" presName="desTx" presStyleLbl="revTx" presStyleIdx="3" presStyleCnt="4">
        <dgm:presLayoutVars/>
      </dgm:prSet>
      <dgm:spPr/>
    </dgm:pt>
  </dgm:ptLst>
  <dgm:cxnLst>
    <dgm:cxn modelId="{BA6D9E0D-425A-4CC0-82E1-D916C9E2E4FD}" srcId="{155B55B9-0633-414E-9812-D0811559B42C}" destId="{8660D9B2-CA64-4807-95FE-77CEB14B900D}" srcOrd="1" destOrd="0" parTransId="{CE13A667-402B-4CA4-8402-E700CE8D99F1}" sibTransId="{446E865A-827A-4756-B83A-AE1C1109BCAC}"/>
    <dgm:cxn modelId="{0C16B75E-6044-45D6-9C0C-15F6A249EA7C}" type="presOf" srcId="{EB000519-C48C-4EB6-AEE7-0554A65B7E6F}" destId="{AEF29567-DC63-4762-8A4D-FBCB9651C06D}" srcOrd="0" destOrd="0" presId="urn:microsoft.com/office/officeart/2018/2/layout/IconLabelDescriptionList"/>
    <dgm:cxn modelId="{CD280B43-26DF-4AB6-9E62-CB0F8EE360EB}" type="presOf" srcId="{8660D9B2-CA64-4807-95FE-77CEB14B900D}" destId="{5EE95E52-EB35-4803-8111-F496F2BA1A65}" srcOrd="0" destOrd="0" presId="urn:microsoft.com/office/officeart/2018/2/layout/IconLabelDescriptionList"/>
    <dgm:cxn modelId="{86F83572-3054-477B-8D0C-301B05284802}" type="presOf" srcId="{155B55B9-0633-414E-9812-D0811559B42C}" destId="{BD2245BB-5023-4401-83F3-41FAEED48586}" srcOrd="0" destOrd="0" presId="urn:microsoft.com/office/officeart/2018/2/layout/IconLabelDescriptionList"/>
    <dgm:cxn modelId="{90BA8876-5303-4A5C-B356-DED847BAE22D}" srcId="{155B55B9-0633-414E-9812-D0811559B42C}" destId="{380E5AC6-8E94-4E0A-9D26-B347BADC8FFF}" srcOrd="0" destOrd="0" parTransId="{DBD3E1C4-3B15-489A-8505-801B2034FA74}" sibTransId="{31F8B74B-231B-476E-8864-7BEFCF3C6D49}"/>
    <dgm:cxn modelId="{28EC4384-AC92-464C-968D-46BDBE4674B9}" type="presOf" srcId="{380E5AC6-8E94-4E0A-9D26-B347BADC8FFF}" destId="{4C852375-2426-46C9-9DEA-8C14159BDDB7}" srcOrd="0" destOrd="0" presId="urn:microsoft.com/office/officeart/2018/2/layout/IconLabelDescriptionList"/>
    <dgm:cxn modelId="{CB02A5C8-8A19-499F-977E-260788874286}" srcId="{380E5AC6-8E94-4E0A-9D26-B347BADC8FFF}" destId="{EB000519-C48C-4EB6-AEE7-0554A65B7E6F}" srcOrd="0" destOrd="0" parTransId="{F17F8CD0-0A34-4333-BA12-2C93DBBF697D}" sibTransId="{C7D60ABF-3033-43DE-91CE-B211788A72D1}"/>
    <dgm:cxn modelId="{DE12A827-B647-424C-A610-95273AA5273A}" type="presParOf" srcId="{BD2245BB-5023-4401-83F3-41FAEED48586}" destId="{8B9C4581-0630-4806-919B-961DAAD4BA10}" srcOrd="0" destOrd="0" presId="urn:microsoft.com/office/officeart/2018/2/layout/IconLabelDescriptionList"/>
    <dgm:cxn modelId="{FF74B703-2C78-4D0F-9B84-820AEDAD2F6E}" type="presParOf" srcId="{8B9C4581-0630-4806-919B-961DAAD4BA10}" destId="{B1F0641B-BF8A-43E4-BF8E-5AF55A94C880}" srcOrd="0" destOrd="0" presId="urn:microsoft.com/office/officeart/2018/2/layout/IconLabelDescriptionList"/>
    <dgm:cxn modelId="{A2FD76FF-5D93-4866-BF88-63E76B8B0BE0}" type="presParOf" srcId="{8B9C4581-0630-4806-919B-961DAAD4BA10}" destId="{ABCC9851-954C-4D50-819A-DB1D2B4831E3}" srcOrd="1" destOrd="0" presId="urn:microsoft.com/office/officeart/2018/2/layout/IconLabelDescriptionList"/>
    <dgm:cxn modelId="{24FE1A17-87F3-4CBB-949D-6D13B122B277}" type="presParOf" srcId="{8B9C4581-0630-4806-919B-961DAAD4BA10}" destId="{4C852375-2426-46C9-9DEA-8C14159BDDB7}" srcOrd="2" destOrd="0" presId="urn:microsoft.com/office/officeart/2018/2/layout/IconLabelDescriptionList"/>
    <dgm:cxn modelId="{AC9ABC89-8FC2-4669-93DD-103CCBA598E0}" type="presParOf" srcId="{8B9C4581-0630-4806-919B-961DAAD4BA10}" destId="{6AE5A375-7B6C-4D8D-ADE5-6B2B6C2CC743}" srcOrd="3" destOrd="0" presId="urn:microsoft.com/office/officeart/2018/2/layout/IconLabelDescriptionList"/>
    <dgm:cxn modelId="{B3A5AA5B-BEF9-4F8A-81A0-7371730B5E19}" type="presParOf" srcId="{8B9C4581-0630-4806-919B-961DAAD4BA10}" destId="{AEF29567-DC63-4762-8A4D-FBCB9651C06D}" srcOrd="4" destOrd="0" presId="urn:microsoft.com/office/officeart/2018/2/layout/IconLabelDescriptionList"/>
    <dgm:cxn modelId="{6AF1AC64-9F5D-4CD7-B745-31F6C6820E39}" type="presParOf" srcId="{BD2245BB-5023-4401-83F3-41FAEED48586}" destId="{2B0F2571-50A6-4EF7-A046-38DA323945F1}" srcOrd="1" destOrd="0" presId="urn:microsoft.com/office/officeart/2018/2/layout/IconLabelDescriptionList"/>
    <dgm:cxn modelId="{D62B98D0-8829-4EE5-BF69-DA190B36E0FF}" type="presParOf" srcId="{BD2245BB-5023-4401-83F3-41FAEED48586}" destId="{209BF571-A712-4B0C-86AE-A32F447623A3}" srcOrd="2" destOrd="0" presId="urn:microsoft.com/office/officeart/2018/2/layout/IconLabelDescriptionList"/>
    <dgm:cxn modelId="{78A3FC8E-B3DC-4588-982E-B8CFFB0D44D0}" type="presParOf" srcId="{209BF571-A712-4B0C-86AE-A32F447623A3}" destId="{4248A201-568B-4E6F-BA5A-9659030BD2FB}" srcOrd="0" destOrd="0" presId="urn:microsoft.com/office/officeart/2018/2/layout/IconLabelDescriptionList"/>
    <dgm:cxn modelId="{314FB0B9-0E76-4CF4-82CA-C4886E9A7AAB}" type="presParOf" srcId="{209BF571-A712-4B0C-86AE-A32F447623A3}" destId="{2E874978-EA1B-4FDE-BBF2-BE216404F5E7}" srcOrd="1" destOrd="0" presId="urn:microsoft.com/office/officeart/2018/2/layout/IconLabelDescriptionList"/>
    <dgm:cxn modelId="{B843570A-2C20-4D95-8B14-21851EC621FD}" type="presParOf" srcId="{209BF571-A712-4B0C-86AE-A32F447623A3}" destId="{5EE95E52-EB35-4803-8111-F496F2BA1A65}" srcOrd="2" destOrd="0" presId="urn:microsoft.com/office/officeart/2018/2/layout/IconLabelDescriptionList"/>
    <dgm:cxn modelId="{600717D1-AB6B-4D63-A44F-0642628A6186}" type="presParOf" srcId="{209BF571-A712-4B0C-86AE-A32F447623A3}" destId="{337832D3-6101-40AA-B172-7BDE907FF31E}" srcOrd="3" destOrd="0" presId="urn:microsoft.com/office/officeart/2018/2/layout/IconLabelDescriptionList"/>
    <dgm:cxn modelId="{F70E9E24-7476-491B-A726-007D295D8E54}" type="presParOf" srcId="{209BF571-A712-4B0C-86AE-A32F447623A3}" destId="{261E6D0B-5169-495E-9902-A7CAB8B9651C}"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6FA2D0-FE98-47E5-A82C-CE51E9F815A5}" type="doc">
      <dgm:prSet loTypeId="urn:microsoft.com/office/officeart/2017/3/layout/DropPinTimeline" loCatId="process" qsTypeId="urn:microsoft.com/office/officeart/2005/8/quickstyle/simple1" qsCatId="simple" csTypeId="urn:microsoft.com/office/officeart/2005/8/colors/accent0_3" csCatId="mainScheme" phldr="1"/>
      <dgm:spPr/>
      <dgm:t>
        <a:bodyPr/>
        <a:lstStyle/>
        <a:p>
          <a:endParaRPr lang="en-US"/>
        </a:p>
      </dgm:t>
    </dgm:pt>
    <dgm:pt modelId="{7069402D-8F74-4992-8FE9-B700B576D3AE}">
      <dgm:prSet/>
      <dgm:spPr/>
      <dgm:t>
        <a:bodyPr/>
        <a:lstStyle/>
        <a:p>
          <a:pPr>
            <a:defRPr b="1"/>
          </a:pPr>
          <a:r>
            <a:rPr lang="en-US">
              <a:solidFill>
                <a:schemeClr val="tx1"/>
              </a:solidFill>
            </a:rPr>
            <a:t>8 Aug.</a:t>
          </a:r>
          <a:endParaRPr lang="en-US" dirty="0">
            <a:solidFill>
              <a:schemeClr val="tx1"/>
            </a:solidFill>
          </a:endParaRPr>
        </a:p>
      </dgm:t>
    </dgm:pt>
    <dgm:pt modelId="{2C86F87D-697C-48E0-BD68-34AF529D8AB1}" type="parTrans" cxnId="{CFC3018C-AE4B-4CF9-A47F-5E07B019FB77}">
      <dgm:prSet/>
      <dgm:spPr/>
      <dgm:t>
        <a:bodyPr/>
        <a:lstStyle/>
        <a:p>
          <a:endParaRPr lang="en-US"/>
        </a:p>
      </dgm:t>
    </dgm:pt>
    <dgm:pt modelId="{9B119D53-F09F-4021-8A81-BBB4C8C811CC}" type="sibTrans" cxnId="{CFC3018C-AE4B-4CF9-A47F-5E07B019FB77}">
      <dgm:prSet/>
      <dgm:spPr/>
      <dgm:t>
        <a:bodyPr/>
        <a:lstStyle/>
        <a:p>
          <a:endParaRPr lang="en-US"/>
        </a:p>
      </dgm:t>
    </dgm:pt>
    <dgm:pt modelId="{0187F489-E889-4CEA-B22A-1E29112C9DA0}">
      <dgm:prSet custT="1"/>
      <dgm:spPr/>
      <dgm:t>
        <a:bodyPr/>
        <a:lstStyle/>
        <a:p>
          <a:r>
            <a:rPr lang="en-US" sz="1200" dirty="0">
              <a:solidFill>
                <a:schemeClr val="tx1"/>
              </a:solidFill>
            </a:rPr>
            <a:t>Orientation/Meet the Teacher (In-person)</a:t>
          </a:r>
        </a:p>
      </dgm:t>
    </dgm:pt>
    <dgm:pt modelId="{81B0DCF4-5EB4-49DD-B379-7F0A5050260E}" type="parTrans" cxnId="{9CB638F2-9712-45EE-895A-93C92F7CD15F}">
      <dgm:prSet/>
      <dgm:spPr/>
      <dgm:t>
        <a:bodyPr/>
        <a:lstStyle/>
        <a:p>
          <a:endParaRPr lang="en-US"/>
        </a:p>
      </dgm:t>
    </dgm:pt>
    <dgm:pt modelId="{677917CA-A3C1-4CCE-831A-4E1ABAB6D4D0}" type="sibTrans" cxnId="{9CB638F2-9712-45EE-895A-93C92F7CD15F}">
      <dgm:prSet/>
      <dgm:spPr/>
      <dgm:t>
        <a:bodyPr/>
        <a:lstStyle/>
        <a:p>
          <a:endParaRPr lang="en-US"/>
        </a:p>
      </dgm:t>
    </dgm:pt>
    <dgm:pt modelId="{70880590-3D18-494A-9BD1-4922D7215655}">
      <dgm:prSet custT="1"/>
      <dgm:spPr/>
      <dgm:t>
        <a:bodyPr/>
        <a:lstStyle/>
        <a:p>
          <a:r>
            <a:rPr lang="en-US" sz="1000" dirty="0">
              <a:solidFill>
                <a:schemeClr val="tx1"/>
              </a:solidFill>
            </a:rPr>
            <a:t>9:00 – 12:00pm</a:t>
          </a:r>
        </a:p>
      </dgm:t>
    </dgm:pt>
    <dgm:pt modelId="{A1A56501-8B53-4974-9C20-28277532B64B}" type="parTrans" cxnId="{EEB58DC4-C531-4766-93A6-474172709BE7}">
      <dgm:prSet/>
      <dgm:spPr/>
      <dgm:t>
        <a:bodyPr/>
        <a:lstStyle/>
        <a:p>
          <a:endParaRPr lang="en-US"/>
        </a:p>
      </dgm:t>
    </dgm:pt>
    <dgm:pt modelId="{5AC8F7A8-F28E-409C-8EFE-69C852F41AA3}" type="sibTrans" cxnId="{EEB58DC4-C531-4766-93A6-474172709BE7}">
      <dgm:prSet/>
      <dgm:spPr/>
      <dgm:t>
        <a:bodyPr/>
        <a:lstStyle/>
        <a:p>
          <a:endParaRPr lang="en-US"/>
        </a:p>
      </dgm:t>
    </dgm:pt>
    <dgm:pt modelId="{18A7549E-C7CA-4F5E-84C9-4BE18CC07DEB}">
      <dgm:prSet/>
      <dgm:spPr/>
      <dgm:t>
        <a:bodyPr/>
        <a:lstStyle/>
        <a:p>
          <a:pPr>
            <a:defRPr b="1"/>
          </a:pPr>
          <a:r>
            <a:rPr lang="en-US">
              <a:solidFill>
                <a:schemeClr val="tx1"/>
              </a:solidFill>
            </a:rPr>
            <a:t>11 Aug.</a:t>
          </a:r>
          <a:endParaRPr lang="en-US" dirty="0">
            <a:solidFill>
              <a:schemeClr val="tx1"/>
            </a:solidFill>
          </a:endParaRPr>
        </a:p>
      </dgm:t>
    </dgm:pt>
    <dgm:pt modelId="{EF3B4397-3F2C-4BCA-BBF3-40BF2835C221}" type="parTrans" cxnId="{B9C331BB-B341-4F7D-8AE2-272170EC35AF}">
      <dgm:prSet/>
      <dgm:spPr/>
      <dgm:t>
        <a:bodyPr/>
        <a:lstStyle/>
        <a:p>
          <a:endParaRPr lang="en-US"/>
        </a:p>
      </dgm:t>
    </dgm:pt>
    <dgm:pt modelId="{0078C3F2-2175-4C0D-BBAF-3C1E1A5A1F39}" type="sibTrans" cxnId="{B9C331BB-B341-4F7D-8AE2-272170EC35AF}">
      <dgm:prSet/>
      <dgm:spPr/>
      <dgm:t>
        <a:bodyPr/>
        <a:lstStyle/>
        <a:p>
          <a:endParaRPr lang="en-US"/>
        </a:p>
      </dgm:t>
    </dgm:pt>
    <dgm:pt modelId="{DC4C4C6B-3A06-4050-984F-02C2CFEA9FDF}">
      <dgm:prSet custT="1"/>
      <dgm:spPr/>
      <dgm:t>
        <a:bodyPr/>
        <a:lstStyle/>
        <a:p>
          <a:r>
            <a:rPr lang="en-US" sz="1800" dirty="0">
              <a:solidFill>
                <a:schemeClr val="tx1"/>
              </a:solidFill>
            </a:rPr>
            <a:t>First day of school</a:t>
          </a:r>
        </a:p>
      </dgm:t>
    </dgm:pt>
    <dgm:pt modelId="{14E51B1B-006E-4F44-A4B9-7F1E083DA0E5}" type="parTrans" cxnId="{6AE15B8C-2776-446B-B88B-00567E62F466}">
      <dgm:prSet/>
      <dgm:spPr/>
      <dgm:t>
        <a:bodyPr/>
        <a:lstStyle/>
        <a:p>
          <a:endParaRPr lang="en-US"/>
        </a:p>
      </dgm:t>
    </dgm:pt>
    <dgm:pt modelId="{6FB87087-C665-49DD-AA6F-A1E241CC42D4}" type="sibTrans" cxnId="{6AE15B8C-2776-446B-B88B-00567E62F466}">
      <dgm:prSet/>
      <dgm:spPr/>
      <dgm:t>
        <a:bodyPr/>
        <a:lstStyle/>
        <a:p>
          <a:endParaRPr lang="en-US"/>
        </a:p>
      </dgm:t>
    </dgm:pt>
    <dgm:pt modelId="{2756A0D0-215C-4559-9268-41E7FEBCE45B}">
      <dgm:prSet/>
      <dgm:spPr/>
      <dgm:t>
        <a:bodyPr/>
        <a:lstStyle/>
        <a:p>
          <a:pPr>
            <a:defRPr b="1"/>
          </a:pPr>
          <a:r>
            <a:rPr lang="en-US" dirty="0">
              <a:solidFill>
                <a:schemeClr val="tx1"/>
              </a:solidFill>
            </a:rPr>
            <a:t>19 Sept.</a:t>
          </a:r>
        </a:p>
      </dgm:t>
    </dgm:pt>
    <dgm:pt modelId="{8C735447-FD4C-486D-8AC9-2FE29168BB83}" type="parTrans" cxnId="{CE8CFB64-F90C-4349-9793-BA644F74B4C1}">
      <dgm:prSet/>
      <dgm:spPr/>
      <dgm:t>
        <a:bodyPr/>
        <a:lstStyle/>
        <a:p>
          <a:endParaRPr lang="en-US"/>
        </a:p>
      </dgm:t>
    </dgm:pt>
    <dgm:pt modelId="{3198F6EF-2300-4517-A901-E947468A6959}" type="sibTrans" cxnId="{CE8CFB64-F90C-4349-9793-BA644F74B4C1}">
      <dgm:prSet/>
      <dgm:spPr/>
      <dgm:t>
        <a:bodyPr/>
        <a:lstStyle/>
        <a:p>
          <a:endParaRPr lang="en-US"/>
        </a:p>
      </dgm:t>
    </dgm:pt>
    <dgm:pt modelId="{6353B3CC-80AC-4AE8-AA47-3C2A16C5FF36}">
      <dgm:prSet custT="1"/>
      <dgm:spPr/>
      <dgm:t>
        <a:bodyPr/>
        <a:lstStyle/>
        <a:p>
          <a:r>
            <a:rPr lang="en-US" sz="1600" dirty="0">
              <a:solidFill>
                <a:schemeClr val="tx1"/>
              </a:solidFill>
            </a:rPr>
            <a:t>Teacher In-service  Day</a:t>
          </a:r>
        </a:p>
      </dgm:t>
    </dgm:pt>
    <dgm:pt modelId="{15B3C740-FDD2-44DC-8401-1C4331F7DE69}" type="parTrans" cxnId="{CEAF2FD2-1824-4DA0-BC9A-D49A1175D912}">
      <dgm:prSet/>
      <dgm:spPr/>
      <dgm:t>
        <a:bodyPr/>
        <a:lstStyle/>
        <a:p>
          <a:endParaRPr lang="en-US"/>
        </a:p>
      </dgm:t>
    </dgm:pt>
    <dgm:pt modelId="{05C85A61-01AB-4B85-B75D-724387CC67E5}" type="sibTrans" cxnId="{CEAF2FD2-1824-4DA0-BC9A-D49A1175D912}">
      <dgm:prSet/>
      <dgm:spPr/>
      <dgm:t>
        <a:bodyPr/>
        <a:lstStyle/>
        <a:p>
          <a:endParaRPr lang="en-US"/>
        </a:p>
      </dgm:t>
    </dgm:pt>
    <dgm:pt modelId="{1C22F2C1-7598-45C9-950A-AA73C236C309}">
      <dgm:prSet/>
      <dgm:spPr/>
      <dgm:t>
        <a:bodyPr/>
        <a:lstStyle/>
        <a:p>
          <a:pPr>
            <a:defRPr b="1"/>
          </a:pPr>
          <a:r>
            <a:rPr lang="en-US">
              <a:solidFill>
                <a:schemeClr val="tx1"/>
              </a:solidFill>
            </a:rPr>
            <a:t>11 Nov.</a:t>
          </a:r>
          <a:endParaRPr lang="en-US" dirty="0">
            <a:solidFill>
              <a:schemeClr val="tx1"/>
            </a:solidFill>
          </a:endParaRPr>
        </a:p>
      </dgm:t>
    </dgm:pt>
    <dgm:pt modelId="{668B9471-7345-40CA-9A68-358DE02D431F}" type="parTrans" cxnId="{CBDB13AA-CB99-4716-8EF3-9C13B11FD3E8}">
      <dgm:prSet/>
      <dgm:spPr/>
      <dgm:t>
        <a:bodyPr/>
        <a:lstStyle/>
        <a:p>
          <a:endParaRPr lang="en-US"/>
        </a:p>
      </dgm:t>
    </dgm:pt>
    <dgm:pt modelId="{52907115-E237-4C95-8EF3-D23BE40BB6DD}" type="sibTrans" cxnId="{CBDB13AA-CB99-4716-8EF3-9C13B11FD3E8}">
      <dgm:prSet/>
      <dgm:spPr/>
      <dgm:t>
        <a:bodyPr/>
        <a:lstStyle/>
        <a:p>
          <a:endParaRPr lang="en-US"/>
        </a:p>
      </dgm:t>
    </dgm:pt>
    <dgm:pt modelId="{354AD8A5-780D-4508-B052-02D66C4D3211}">
      <dgm:prSet custT="1"/>
      <dgm:spPr/>
      <dgm:t>
        <a:bodyPr/>
        <a:lstStyle/>
        <a:p>
          <a:r>
            <a:rPr lang="en-US" sz="1600" dirty="0">
              <a:solidFill>
                <a:schemeClr val="tx1"/>
              </a:solidFill>
            </a:rPr>
            <a:t>Veterans Day</a:t>
          </a:r>
        </a:p>
      </dgm:t>
    </dgm:pt>
    <dgm:pt modelId="{C8F2B228-9752-47A2-9EF3-33FE87C8DD94}" type="parTrans" cxnId="{A306B440-93FD-4630-8738-31DDAE1F1D43}">
      <dgm:prSet/>
      <dgm:spPr/>
      <dgm:t>
        <a:bodyPr/>
        <a:lstStyle/>
        <a:p>
          <a:endParaRPr lang="en-US"/>
        </a:p>
      </dgm:t>
    </dgm:pt>
    <dgm:pt modelId="{5AA5EDE5-0B54-4B65-AFAC-1C2BF147722B}" type="sibTrans" cxnId="{A306B440-93FD-4630-8738-31DDAE1F1D43}">
      <dgm:prSet/>
      <dgm:spPr/>
      <dgm:t>
        <a:bodyPr/>
        <a:lstStyle/>
        <a:p>
          <a:endParaRPr lang="en-US"/>
        </a:p>
      </dgm:t>
    </dgm:pt>
    <dgm:pt modelId="{2F6D56C5-02E6-428D-AECC-26CC202C3FC3}">
      <dgm:prSet/>
      <dgm:spPr/>
      <dgm:t>
        <a:bodyPr/>
        <a:lstStyle/>
        <a:p>
          <a:pPr>
            <a:defRPr b="1"/>
          </a:pPr>
          <a:r>
            <a:rPr lang="en-US">
              <a:solidFill>
                <a:schemeClr val="tx1"/>
              </a:solidFill>
            </a:rPr>
            <a:t>24-28 Nov.</a:t>
          </a:r>
          <a:endParaRPr lang="en-US" dirty="0">
            <a:solidFill>
              <a:schemeClr val="tx1"/>
            </a:solidFill>
          </a:endParaRPr>
        </a:p>
      </dgm:t>
    </dgm:pt>
    <dgm:pt modelId="{A7904603-E057-4558-9328-000A998D98AE}" type="parTrans" cxnId="{0E253358-8934-464D-9447-5432BB490078}">
      <dgm:prSet/>
      <dgm:spPr/>
      <dgm:t>
        <a:bodyPr/>
        <a:lstStyle/>
        <a:p>
          <a:endParaRPr lang="en-US"/>
        </a:p>
      </dgm:t>
    </dgm:pt>
    <dgm:pt modelId="{DFCA6FE9-F2CB-416C-85C7-52462EDAFEAF}" type="sibTrans" cxnId="{0E253358-8934-464D-9447-5432BB490078}">
      <dgm:prSet/>
      <dgm:spPr/>
      <dgm:t>
        <a:bodyPr/>
        <a:lstStyle/>
        <a:p>
          <a:endParaRPr lang="en-US"/>
        </a:p>
      </dgm:t>
    </dgm:pt>
    <dgm:pt modelId="{B0232993-0C03-4D44-8D90-2FBC3A5A7948}">
      <dgm:prSet custT="1"/>
      <dgm:spPr/>
      <dgm:t>
        <a:bodyPr/>
        <a:lstStyle/>
        <a:p>
          <a:r>
            <a:rPr lang="en-US" sz="1600" dirty="0">
              <a:solidFill>
                <a:schemeClr val="tx1"/>
              </a:solidFill>
            </a:rPr>
            <a:t>Thanksgiving Break</a:t>
          </a:r>
        </a:p>
      </dgm:t>
    </dgm:pt>
    <dgm:pt modelId="{2ABA2D20-4E6F-49B7-B9A5-D991CBEB0F80}" type="parTrans" cxnId="{3F545742-CCB9-48C1-9701-541D0EB8D807}">
      <dgm:prSet/>
      <dgm:spPr/>
      <dgm:t>
        <a:bodyPr/>
        <a:lstStyle/>
        <a:p>
          <a:endParaRPr lang="en-US"/>
        </a:p>
      </dgm:t>
    </dgm:pt>
    <dgm:pt modelId="{A87F51A0-C556-4895-8E66-575EC7FA2E76}" type="sibTrans" cxnId="{3F545742-CCB9-48C1-9701-541D0EB8D807}">
      <dgm:prSet/>
      <dgm:spPr/>
      <dgm:t>
        <a:bodyPr/>
        <a:lstStyle/>
        <a:p>
          <a:endParaRPr lang="en-US"/>
        </a:p>
      </dgm:t>
    </dgm:pt>
    <dgm:pt modelId="{54960F50-3BC5-4CA2-9DBD-CDBF0571926E}">
      <dgm:prSet/>
      <dgm:spPr/>
      <dgm:t>
        <a:bodyPr/>
        <a:lstStyle/>
        <a:p>
          <a:pPr>
            <a:defRPr b="1"/>
          </a:pPr>
          <a:r>
            <a:rPr lang="en-US">
              <a:solidFill>
                <a:schemeClr val="tx1"/>
              </a:solidFill>
            </a:rPr>
            <a:t>12 Dec.</a:t>
          </a:r>
          <a:endParaRPr lang="en-US" dirty="0">
            <a:solidFill>
              <a:schemeClr val="tx1"/>
            </a:solidFill>
          </a:endParaRPr>
        </a:p>
      </dgm:t>
    </dgm:pt>
    <dgm:pt modelId="{D349DABE-5B67-445C-AFCA-28827AD963FB}" type="parTrans" cxnId="{364E51D8-0DBE-4ABA-BEAA-3FDBFA4E6E6A}">
      <dgm:prSet/>
      <dgm:spPr/>
      <dgm:t>
        <a:bodyPr/>
        <a:lstStyle/>
        <a:p>
          <a:endParaRPr lang="en-US"/>
        </a:p>
      </dgm:t>
    </dgm:pt>
    <dgm:pt modelId="{EA9D5F75-2750-45A8-9C48-3B2A4848F763}" type="sibTrans" cxnId="{364E51D8-0DBE-4ABA-BEAA-3FDBFA4E6E6A}">
      <dgm:prSet/>
      <dgm:spPr/>
      <dgm:t>
        <a:bodyPr/>
        <a:lstStyle/>
        <a:p>
          <a:endParaRPr lang="en-US"/>
        </a:p>
      </dgm:t>
    </dgm:pt>
    <dgm:pt modelId="{AA78EA6D-69FA-4214-A98B-97C8D01389CA}">
      <dgm:prSet custT="1"/>
      <dgm:spPr/>
      <dgm:t>
        <a:bodyPr/>
        <a:lstStyle/>
        <a:p>
          <a:r>
            <a:rPr lang="en-US" sz="1400" dirty="0">
              <a:solidFill>
                <a:schemeClr val="tx1"/>
              </a:solidFill>
            </a:rPr>
            <a:t>Last day to turn in all coursework</a:t>
          </a:r>
        </a:p>
      </dgm:t>
    </dgm:pt>
    <dgm:pt modelId="{02DEA478-FD78-477A-A8E2-01B4349BB9F1}" type="parTrans" cxnId="{CACF1972-EB21-47D3-935A-DE2ACABDE3E3}">
      <dgm:prSet/>
      <dgm:spPr/>
      <dgm:t>
        <a:bodyPr/>
        <a:lstStyle/>
        <a:p>
          <a:endParaRPr lang="en-US"/>
        </a:p>
      </dgm:t>
    </dgm:pt>
    <dgm:pt modelId="{19CBCF77-75D9-4B7F-B3A2-AE0D06B59B9E}" type="sibTrans" cxnId="{CACF1972-EB21-47D3-935A-DE2ACABDE3E3}">
      <dgm:prSet/>
      <dgm:spPr/>
      <dgm:t>
        <a:bodyPr/>
        <a:lstStyle/>
        <a:p>
          <a:endParaRPr lang="en-US"/>
        </a:p>
      </dgm:t>
    </dgm:pt>
    <dgm:pt modelId="{2C20E2B0-523C-43D1-8B1F-E2EC4CC0C514}">
      <dgm:prSet/>
      <dgm:spPr/>
      <dgm:t>
        <a:bodyPr/>
        <a:lstStyle/>
        <a:p>
          <a:pPr>
            <a:defRPr b="1"/>
          </a:pPr>
          <a:r>
            <a:rPr lang="en-US">
              <a:solidFill>
                <a:schemeClr val="tx1"/>
              </a:solidFill>
            </a:rPr>
            <a:t>1 Sept.</a:t>
          </a:r>
          <a:endParaRPr lang="en-US" dirty="0">
            <a:solidFill>
              <a:schemeClr val="tx1"/>
            </a:solidFill>
          </a:endParaRPr>
        </a:p>
      </dgm:t>
    </dgm:pt>
    <dgm:pt modelId="{339C8019-A6E6-4FC5-AEBA-7CE4F3162D88}" type="parTrans" cxnId="{87F127FB-B820-428C-A2DB-EEA7F30CB5C7}">
      <dgm:prSet/>
      <dgm:spPr/>
      <dgm:t>
        <a:bodyPr/>
        <a:lstStyle/>
        <a:p>
          <a:endParaRPr lang="en-US"/>
        </a:p>
      </dgm:t>
    </dgm:pt>
    <dgm:pt modelId="{823FFD89-DE24-4325-8A3E-9639FC93013D}" type="sibTrans" cxnId="{87F127FB-B820-428C-A2DB-EEA7F30CB5C7}">
      <dgm:prSet/>
      <dgm:spPr/>
      <dgm:t>
        <a:bodyPr/>
        <a:lstStyle/>
        <a:p>
          <a:endParaRPr lang="en-US"/>
        </a:p>
      </dgm:t>
    </dgm:pt>
    <dgm:pt modelId="{8F6160ED-F17E-4145-A3BC-F8C6305F3D3D}">
      <dgm:prSet custT="1"/>
      <dgm:spPr/>
      <dgm:t>
        <a:bodyPr/>
        <a:lstStyle/>
        <a:p>
          <a:r>
            <a:rPr lang="en-US" sz="1600" dirty="0">
              <a:solidFill>
                <a:schemeClr val="tx1"/>
              </a:solidFill>
            </a:rPr>
            <a:t>Labor Day</a:t>
          </a:r>
        </a:p>
      </dgm:t>
    </dgm:pt>
    <dgm:pt modelId="{B2501B2F-129F-43C0-BA48-EAC56F45A5B3}" type="parTrans" cxnId="{1C76683C-35D0-464D-A061-43BB250FD018}">
      <dgm:prSet/>
      <dgm:spPr/>
      <dgm:t>
        <a:bodyPr/>
        <a:lstStyle/>
        <a:p>
          <a:endParaRPr lang="en-US"/>
        </a:p>
      </dgm:t>
    </dgm:pt>
    <dgm:pt modelId="{9E2B5A26-A59F-483E-B87E-F9DBE55688CD}" type="sibTrans" cxnId="{1C76683C-35D0-464D-A061-43BB250FD018}">
      <dgm:prSet/>
      <dgm:spPr/>
      <dgm:t>
        <a:bodyPr/>
        <a:lstStyle/>
        <a:p>
          <a:endParaRPr lang="en-US"/>
        </a:p>
      </dgm:t>
    </dgm:pt>
    <dgm:pt modelId="{5F537B61-F64E-489F-BB63-4A624218992C}">
      <dgm:prSet/>
      <dgm:spPr/>
      <dgm:t>
        <a:bodyPr/>
        <a:lstStyle/>
        <a:p>
          <a:pPr>
            <a:defRPr b="1"/>
          </a:pPr>
          <a:r>
            <a:rPr lang="en-US" dirty="0"/>
            <a:t>22 Dec.</a:t>
          </a:r>
        </a:p>
      </dgm:t>
    </dgm:pt>
    <dgm:pt modelId="{2C1D7578-AC5A-4F8E-98BF-81EA10B8640C}" type="parTrans" cxnId="{B6B9CCE0-35EF-4305-A9BD-557EDCC76AB4}">
      <dgm:prSet/>
      <dgm:spPr/>
      <dgm:t>
        <a:bodyPr/>
        <a:lstStyle/>
        <a:p>
          <a:endParaRPr lang="en-US"/>
        </a:p>
      </dgm:t>
    </dgm:pt>
    <dgm:pt modelId="{7DDD9CD8-1985-4BFE-9604-635C1F43F4EA}" type="sibTrans" cxnId="{B6B9CCE0-35EF-4305-A9BD-557EDCC76AB4}">
      <dgm:prSet/>
      <dgm:spPr/>
      <dgm:t>
        <a:bodyPr/>
        <a:lstStyle/>
        <a:p>
          <a:endParaRPr lang="en-US"/>
        </a:p>
      </dgm:t>
    </dgm:pt>
    <dgm:pt modelId="{50844651-4FCC-4CC5-A4EE-6FE9E0F8FCE4}">
      <dgm:prSet custT="1"/>
      <dgm:spPr/>
      <dgm:t>
        <a:bodyPr/>
        <a:lstStyle/>
        <a:p>
          <a:r>
            <a:rPr lang="en-US" sz="1600" dirty="0"/>
            <a:t>Winter Breaks begins</a:t>
          </a:r>
        </a:p>
      </dgm:t>
    </dgm:pt>
    <dgm:pt modelId="{657E672C-AED5-4A5C-AF84-6FBBC767C15D}" type="parTrans" cxnId="{E20AD5AE-B1B3-4D4B-87B6-8F4108CCA8CC}">
      <dgm:prSet/>
      <dgm:spPr/>
      <dgm:t>
        <a:bodyPr/>
        <a:lstStyle/>
        <a:p>
          <a:endParaRPr lang="en-US"/>
        </a:p>
      </dgm:t>
    </dgm:pt>
    <dgm:pt modelId="{22239C56-33D9-4910-8813-24DF8246B834}" type="sibTrans" cxnId="{E20AD5AE-B1B3-4D4B-87B6-8F4108CCA8CC}">
      <dgm:prSet/>
      <dgm:spPr/>
      <dgm:t>
        <a:bodyPr/>
        <a:lstStyle/>
        <a:p>
          <a:endParaRPr lang="en-US"/>
        </a:p>
      </dgm:t>
    </dgm:pt>
    <dgm:pt modelId="{B012057D-8075-4EEE-B75A-DF957B6ADF85}">
      <dgm:prSet/>
      <dgm:spPr/>
      <dgm:t>
        <a:bodyPr/>
        <a:lstStyle/>
        <a:p>
          <a:pPr>
            <a:defRPr b="1"/>
          </a:pPr>
          <a:r>
            <a:rPr lang="en-US" dirty="0">
              <a:solidFill>
                <a:schemeClr val="tx1"/>
              </a:solidFill>
            </a:rPr>
            <a:t>12 Dec.</a:t>
          </a:r>
        </a:p>
      </dgm:t>
    </dgm:pt>
    <dgm:pt modelId="{7967E678-75A6-44DD-9C44-D5CAF371C4D0}" type="parTrans" cxnId="{8F46A20D-CE19-4C88-B0B3-8A4342D09F5B}">
      <dgm:prSet/>
      <dgm:spPr/>
      <dgm:t>
        <a:bodyPr/>
        <a:lstStyle/>
        <a:p>
          <a:endParaRPr lang="en-US"/>
        </a:p>
      </dgm:t>
    </dgm:pt>
    <dgm:pt modelId="{2C6B9A3B-A8BC-478C-8AB6-9D892D3A6C86}" type="sibTrans" cxnId="{8F46A20D-CE19-4C88-B0B3-8A4342D09F5B}">
      <dgm:prSet/>
      <dgm:spPr/>
      <dgm:t>
        <a:bodyPr/>
        <a:lstStyle/>
        <a:p>
          <a:endParaRPr lang="en-US"/>
        </a:p>
      </dgm:t>
    </dgm:pt>
    <dgm:pt modelId="{723D5B28-6A5F-4223-BA3B-93910B082DBB}">
      <dgm:prSet/>
      <dgm:spPr/>
      <dgm:t>
        <a:bodyPr/>
        <a:lstStyle/>
        <a:p>
          <a:pPr>
            <a:defRPr b="1"/>
          </a:pPr>
          <a:r>
            <a:rPr lang="en-US" dirty="0">
              <a:solidFill>
                <a:schemeClr val="tx1"/>
              </a:solidFill>
            </a:rPr>
            <a:t>13 Oct.</a:t>
          </a:r>
        </a:p>
      </dgm:t>
    </dgm:pt>
    <dgm:pt modelId="{D48BF3E4-D247-4362-BEB4-8B7F6A14745A}" type="parTrans" cxnId="{BC41ACDE-2302-4841-902E-550FC353C09E}">
      <dgm:prSet/>
      <dgm:spPr/>
      <dgm:t>
        <a:bodyPr/>
        <a:lstStyle/>
        <a:p>
          <a:endParaRPr lang="en-US"/>
        </a:p>
      </dgm:t>
    </dgm:pt>
    <dgm:pt modelId="{7E99D435-0C4D-402C-884A-93C8BE3DBE35}" type="sibTrans" cxnId="{BC41ACDE-2302-4841-902E-550FC353C09E}">
      <dgm:prSet/>
      <dgm:spPr/>
      <dgm:t>
        <a:bodyPr/>
        <a:lstStyle/>
        <a:p>
          <a:endParaRPr lang="en-US"/>
        </a:p>
      </dgm:t>
    </dgm:pt>
    <dgm:pt modelId="{FC1785A5-2169-4A63-A2E9-A8EE73ACA628}">
      <dgm:prSet/>
      <dgm:spPr/>
      <dgm:t>
        <a:bodyPr/>
        <a:lstStyle/>
        <a:p>
          <a:endParaRPr lang="en-US" dirty="0">
            <a:solidFill>
              <a:schemeClr val="tx1"/>
            </a:solidFill>
          </a:endParaRPr>
        </a:p>
      </dgm:t>
    </dgm:pt>
    <dgm:pt modelId="{8426460E-1330-4FE1-9ACA-7DA48AC9C233}" type="parTrans" cxnId="{D3A5468C-8FDD-4D4F-8028-D8E45AD3A66E}">
      <dgm:prSet/>
      <dgm:spPr/>
      <dgm:t>
        <a:bodyPr/>
        <a:lstStyle/>
        <a:p>
          <a:endParaRPr lang="en-US"/>
        </a:p>
      </dgm:t>
    </dgm:pt>
    <dgm:pt modelId="{CFC2AB51-9F11-4E12-B65B-C277D13152B0}" type="sibTrans" cxnId="{D3A5468C-8FDD-4D4F-8028-D8E45AD3A66E}">
      <dgm:prSet/>
      <dgm:spPr/>
      <dgm:t>
        <a:bodyPr/>
        <a:lstStyle/>
        <a:p>
          <a:endParaRPr lang="en-US"/>
        </a:p>
      </dgm:t>
    </dgm:pt>
    <dgm:pt modelId="{E49D2414-3001-444E-8145-1AE270A83B66}">
      <dgm:prSet/>
      <dgm:spPr/>
      <dgm:t>
        <a:bodyPr/>
        <a:lstStyle/>
        <a:p>
          <a:pPr>
            <a:defRPr b="1"/>
          </a:pPr>
          <a:r>
            <a:rPr lang="en-US" dirty="0">
              <a:solidFill>
                <a:schemeClr val="tx1"/>
              </a:solidFill>
            </a:rPr>
            <a:t>Sept 26</a:t>
          </a:r>
        </a:p>
      </dgm:t>
    </dgm:pt>
    <dgm:pt modelId="{48B64376-E0B1-4C5A-B7F5-4A5939E65621}" type="parTrans" cxnId="{815E02AA-DD37-42B4-ABF0-605DED73326D}">
      <dgm:prSet/>
      <dgm:spPr/>
      <dgm:t>
        <a:bodyPr/>
        <a:lstStyle/>
        <a:p>
          <a:endParaRPr lang="en-US"/>
        </a:p>
      </dgm:t>
    </dgm:pt>
    <dgm:pt modelId="{32EDB876-BC64-4E73-977C-63A8B92737AD}" type="sibTrans" cxnId="{815E02AA-DD37-42B4-ABF0-605DED73326D}">
      <dgm:prSet/>
      <dgm:spPr/>
      <dgm:t>
        <a:bodyPr/>
        <a:lstStyle/>
        <a:p>
          <a:endParaRPr lang="en-US"/>
        </a:p>
      </dgm:t>
    </dgm:pt>
    <dgm:pt modelId="{6E565771-EA11-43E1-8A27-F5BAD0FEF25D}">
      <dgm:prSet custT="1"/>
      <dgm:spPr/>
      <dgm:t>
        <a:bodyPr/>
        <a:lstStyle/>
        <a:p>
          <a:r>
            <a:rPr lang="en-US" sz="1200" dirty="0">
              <a:solidFill>
                <a:schemeClr val="tx1"/>
              </a:solidFill>
            </a:rPr>
            <a:t>Enrichment Day: On-Campus</a:t>
          </a:r>
        </a:p>
      </dgm:t>
    </dgm:pt>
    <dgm:pt modelId="{1D1097F0-C7FC-47A8-8C86-C6D11696976C}" type="parTrans" cxnId="{2A10512C-A848-47A8-89FE-7BBA5A565DF8}">
      <dgm:prSet/>
      <dgm:spPr/>
      <dgm:t>
        <a:bodyPr/>
        <a:lstStyle/>
        <a:p>
          <a:endParaRPr lang="en-US"/>
        </a:p>
      </dgm:t>
    </dgm:pt>
    <dgm:pt modelId="{45BA1B39-0A68-45C9-AE24-9C32031A7A78}" type="sibTrans" cxnId="{2A10512C-A848-47A8-89FE-7BBA5A565DF8}">
      <dgm:prSet/>
      <dgm:spPr/>
      <dgm:t>
        <a:bodyPr/>
        <a:lstStyle/>
        <a:p>
          <a:endParaRPr lang="en-US"/>
        </a:p>
      </dgm:t>
    </dgm:pt>
    <dgm:pt modelId="{81E388DF-59DF-456E-9865-3836B96B04FB}">
      <dgm:prSet/>
      <dgm:spPr/>
      <dgm:t>
        <a:bodyPr/>
        <a:lstStyle/>
        <a:p>
          <a:pPr>
            <a:defRPr b="1"/>
          </a:pPr>
          <a:r>
            <a:rPr lang="en-US">
              <a:solidFill>
                <a:schemeClr val="tx1"/>
              </a:solidFill>
            </a:rPr>
            <a:t>24 Oct.</a:t>
          </a:r>
          <a:endParaRPr lang="en-US" dirty="0">
            <a:solidFill>
              <a:schemeClr val="tx1"/>
            </a:solidFill>
          </a:endParaRPr>
        </a:p>
      </dgm:t>
    </dgm:pt>
    <dgm:pt modelId="{821D5167-879B-4D76-A7A0-CD08D4D7FF0E}" type="parTrans" cxnId="{CF7D7513-35B4-44A6-A44E-0A8FF110AFB8}">
      <dgm:prSet/>
      <dgm:spPr/>
      <dgm:t>
        <a:bodyPr/>
        <a:lstStyle/>
        <a:p>
          <a:endParaRPr lang="en-US"/>
        </a:p>
      </dgm:t>
    </dgm:pt>
    <dgm:pt modelId="{4D8DC5BC-78C9-46BA-8967-7309D299BA75}" type="sibTrans" cxnId="{CF7D7513-35B4-44A6-A44E-0A8FF110AFB8}">
      <dgm:prSet/>
      <dgm:spPr/>
      <dgm:t>
        <a:bodyPr/>
        <a:lstStyle/>
        <a:p>
          <a:endParaRPr lang="en-US"/>
        </a:p>
      </dgm:t>
    </dgm:pt>
    <dgm:pt modelId="{67F0A56F-B6DC-4725-83A2-F82F8C724C32}">
      <dgm:prSet custT="1"/>
      <dgm:spPr/>
      <dgm:t>
        <a:bodyPr/>
        <a:lstStyle/>
        <a:p>
          <a:r>
            <a:rPr lang="en-US" sz="1400" dirty="0">
              <a:solidFill>
                <a:schemeClr val="tx1"/>
              </a:solidFill>
            </a:rPr>
            <a:t>Enrichment Day: On-Campus</a:t>
          </a:r>
        </a:p>
      </dgm:t>
    </dgm:pt>
    <dgm:pt modelId="{7A795CFD-94FA-4707-9849-ACAC48C9B787}" type="parTrans" cxnId="{64831B3B-95B4-45D1-BAF3-8E4ED98E64CB}">
      <dgm:prSet/>
      <dgm:spPr/>
      <dgm:t>
        <a:bodyPr/>
        <a:lstStyle/>
        <a:p>
          <a:endParaRPr lang="en-US"/>
        </a:p>
      </dgm:t>
    </dgm:pt>
    <dgm:pt modelId="{3AAA03B4-A89E-4EB2-95CA-6CC099888701}" type="sibTrans" cxnId="{64831B3B-95B4-45D1-BAF3-8E4ED98E64CB}">
      <dgm:prSet/>
      <dgm:spPr/>
      <dgm:t>
        <a:bodyPr/>
        <a:lstStyle/>
        <a:p>
          <a:endParaRPr lang="en-US"/>
        </a:p>
      </dgm:t>
    </dgm:pt>
    <dgm:pt modelId="{D37F7EE4-8CD8-4138-91A6-EC0B9301B00D}">
      <dgm:prSet custT="1"/>
      <dgm:spPr/>
      <dgm:t>
        <a:bodyPr/>
        <a:lstStyle/>
        <a:p>
          <a:r>
            <a:rPr lang="en-US" sz="1400" dirty="0">
              <a:solidFill>
                <a:schemeClr val="tx1"/>
              </a:solidFill>
            </a:rPr>
            <a:t>Academic Day</a:t>
          </a:r>
        </a:p>
      </dgm:t>
    </dgm:pt>
    <dgm:pt modelId="{C0B80166-2674-4A33-95AE-CFC38F860BC6}" type="parTrans" cxnId="{C452827D-5B33-43E7-8296-9887AC037F0B}">
      <dgm:prSet/>
      <dgm:spPr/>
      <dgm:t>
        <a:bodyPr/>
        <a:lstStyle/>
        <a:p>
          <a:endParaRPr lang="en-US"/>
        </a:p>
      </dgm:t>
    </dgm:pt>
    <dgm:pt modelId="{8A20EC72-1956-4B69-9E30-26E12DCCAAFD}" type="sibTrans" cxnId="{C452827D-5B33-43E7-8296-9887AC037F0B}">
      <dgm:prSet/>
      <dgm:spPr/>
      <dgm:t>
        <a:bodyPr/>
        <a:lstStyle/>
        <a:p>
          <a:endParaRPr lang="en-US"/>
        </a:p>
      </dgm:t>
    </dgm:pt>
    <dgm:pt modelId="{32A865D0-1E15-4DBD-BFFD-04367DA437DA}">
      <dgm:prSet/>
      <dgm:spPr/>
      <dgm:t>
        <a:bodyPr/>
        <a:lstStyle/>
        <a:p>
          <a:pPr>
            <a:defRPr b="1"/>
          </a:pPr>
          <a:r>
            <a:rPr lang="en-US">
              <a:solidFill>
                <a:schemeClr val="tx1"/>
              </a:solidFill>
            </a:rPr>
            <a:t>14 Nov.</a:t>
          </a:r>
          <a:endParaRPr lang="en-US" dirty="0">
            <a:solidFill>
              <a:schemeClr val="tx1"/>
            </a:solidFill>
          </a:endParaRPr>
        </a:p>
      </dgm:t>
    </dgm:pt>
    <dgm:pt modelId="{190CB721-319C-4202-8DB3-EF056094305E}" type="parTrans" cxnId="{C6ECC29B-F626-4C33-BB76-B7AA354E0EAD}">
      <dgm:prSet/>
      <dgm:spPr/>
      <dgm:t>
        <a:bodyPr/>
        <a:lstStyle/>
        <a:p>
          <a:endParaRPr lang="en-US"/>
        </a:p>
      </dgm:t>
    </dgm:pt>
    <dgm:pt modelId="{491287C2-D297-4DB5-9F16-3541AFAC244E}" type="sibTrans" cxnId="{C6ECC29B-F626-4C33-BB76-B7AA354E0EAD}">
      <dgm:prSet/>
      <dgm:spPr/>
      <dgm:t>
        <a:bodyPr/>
        <a:lstStyle/>
        <a:p>
          <a:endParaRPr lang="en-US"/>
        </a:p>
      </dgm:t>
    </dgm:pt>
    <dgm:pt modelId="{2CD7EC1D-77F8-4524-AF4E-AD8DE318273B}">
      <dgm:prSet custT="1"/>
      <dgm:spPr/>
      <dgm:t>
        <a:bodyPr/>
        <a:lstStyle/>
        <a:p>
          <a:r>
            <a:rPr lang="en-US" sz="1400" dirty="0">
              <a:solidFill>
                <a:schemeClr val="tx1"/>
              </a:solidFill>
            </a:rPr>
            <a:t>Enrichment Day: On-Campus</a:t>
          </a:r>
        </a:p>
      </dgm:t>
    </dgm:pt>
    <dgm:pt modelId="{2B04636E-46FF-429B-A855-EE53B5E23FE3}" type="parTrans" cxnId="{3B85AE9C-5FED-47C2-A42E-1B4CBF23650C}">
      <dgm:prSet/>
      <dgm:spPr/>
      <dgm:t>
        <a:bodyPr/>
        <a:lstStyle/>
        <a:p>
          <a:endParaRPr lang="en-US"/>
        </a:p>
      </dgm:t>
    </dgm:pt>
    <dgm:pt modelId="{79D060BC-7424-416F-ACC6-AA8BB1F5ED6E}" type="sibTrans" cxnId="{3B85AE9C-5FED-47C2-A42E-1B4CBF23650C}">
      <dgm:prSet/>
      <dgm:spPr/>
      <dgm:t>
        <a:bodyPr/>
        <a:lstStyle/>
        <a:p>
          <a:endParaRPr lang="en-US"/>
        </a:p>
      </dgm:t>
    </dgm:pt>
    <dgm:pt modelId="{F81652E4-3B43-4DC7-A5D8-BD326FE56423}">
      <dgm:prSet custT="1"/>
      <dgm:spPr/>
      <dgm:t>
        <a:bodyPr/>
        <a:lstStyle/>
        <a:p>
          <a:r>
            <a:rPr lang="en-US" sz="1400" dirty="0">
              <a:solidFill>
                <a:schemeClr val="tx1"/>
              </a:solidFill>
            </a:rPr>
            <a:t>Academic Day</a:t>
          </a:r>
        </a:p>
      </dgm:t>
    </dgm:pt>
    <dgm:pt modelId="{7E5196FA-AD78-4B5B-A020-652B7C03639A}" type="parTrans" cxnId="{0E98485A-8B08-4F0E-A49B-E8A71E651F7F}">
      <dgm:prSet/>
      <dgm:spPr/>
      <dgm:t>
        <a:bodyPr/>
        <a:lstStyle/>
        <a:p>
          <a:endParaRPr lang="en-US"/>
        </a:p>
      </dgm:t>
    </dgm:pt>
    <dgm:pt modelId="{83C1129B-7038-4307-B5AE-66E960709812}" type="sibTrans" cxnId="{0E98485A-8B08-4F0E-A49B-E8A71E651F7F}">
      <dgm:prSet/>
      <dgm:spPr/>
      <dgm:t>
        <a:bodyPr/>
        <a:lstStyle/>
        <a:p>
          <a:endParaRPr lang="en-US"/>
        </a:p>
      </dgm:t>
    </dgm:pt>
    <dgm:pt modelId="{F20C8CA5-3BB4-4578-AB05-51AFAF966709}">
      <dgm:prSet custT="1"/>
      <dgm:spPr/>
      <dgm:t>
        <a:bodyPr/>
        <a:lstStyle/>
        <a:p>
          <a:r>
            <a:rPr lang="en-US" sz="1400" dirty="0">
              <a:solidFill>
                <a:schemeClr val="tx1"/>
              </a:solidFill>
            </a:rPr>
            <a:t>Enrichment Day: On-Campus</a:t>
          </a:r>
        </a:p>
      </dgm:t>
    </dgm:pt>
    <dgm:pt modelId="{BA463FDD-73FF-4F37-8DE6-70B0FBB9F523}" type="parTrans" cxnId="{966BCF82-9ED7-48E4-9FA0-1AA78E6ECE42}">
      <dgm:prSet/>
      <dgm:spPr/>
      <dgm:t>
        <a:bodyPr/>
        <a:lstStyle/>
        <a:p>
          <a:endParaRPr lang="en-US"/>
        </a:p>
      </dgm:t>
    </dgm:pt>
    <dgm:pt modelId="{73428545-4D2A-492D-B249-D7257A376B7F}" type="sibTrans" cxnId="{966BCF82-9ED7-48E4-9FA0-1AA78E6ECE42}">
      <dgm:prSet/>
      <dgm:spPr/>
      <dgm:t>
        <a:bodyPr/>
        <a:lstStyle/>
        <a:p>
          <a:endParaRPr lang="en-US"/>
        </a:p>
      </dgm:t>
    </dgm:pt>
    <dgm:pt modelId="{EB0579EE-83DD-4D16-9746-F1B3C26C0774}">
      <dgm:prSet custT="1"/>
      <dgm:spPr/>
      <dgm:t>
        <a:bodyPr/>
        <a:lstStyle/>
        <a:p>
          <a:r>
            <a:rPr lang="en-US" sz="1400" dirty="0">
              <a:solidFill>
                <a:schemeClr val="tx1"/>
              </a:solidFill>
            </a:rPr>
            <a:t>Academic Day</a:t>
          </a:r>
        </a:p>
      </dgm:t>
    </dgm:pt>
    <dgm:pt modelId="{439B9F19-FAB5-4FEE-82B7-317C07267E61}" type="parTrans" cxnId="{5A432697-3AB1-462B-9E0C-4B61D4973F73}">
      <dgm:prSet/>
      <dgm:spPr/>
      <dgm:t>
        <a:bodyPr/>
        <a:lstStyle/>
        <a:p>
          <a:endParaRPr lang="en-US"/>
        </a:p>
      </dgm:t>
    </dgm:pt>
    <dgm:pt modelId="{50633E9F-7AA9-4D9E-8CFC-A042226E1961}" type="sibTrans" cxnId="{5A432697-3AB1-462B-9E0C-4B61D4973F73}">
      <dgm:prSet/>
      <dgm:spPr/>
      <dgm:t>
        <a:bodyPr/>
        <a:lstStyle/>
        <a:p>
          <a:endParaRPr lang="en-US"/>
        </a:p>
      </dgm:t>
    </dgm:pt>
    <dgm:pt modelId="{34FE4D21-3066-48D8-AB15-D3560ED2E675}">
      <dgm:prSet custT="1"/>
      <dgm:spPr/>
      <dgm:t>
        <a:bodyPr/>
        <a:lstStyle/>
        <a:p>
          <a:r>
            <a:rPr lang="en-US" sz="1200" dirty="0">
              <a:solidFill>
                <a:schemeClr val="tx1"/>
              </a:solidFill>
            </a:rPr>
            <a:t>Picture Day</a:t>
          </a:r>
        </a:p>
      </dgm:t>
    </dgm:pt>
    <dgm:pt modelId="{0E2FB833-A772-479C-98FB-8470125D0EE2}" type="parTrans" cxnId="{07668545-678E-4158-A2B4-EB489D3797E5}">
      <dgm:prSet/>
      <dgm:spPr/>
      <dgm:t>
        <a:bodyPr/>
        <a:lstStyle/>
        <a:p>
          <a:endParaRPr lang="en-US"/>
        </a:p>
      </dgm:t>
    </dgm:pt>
    <dgm:pt modelId="{52C926CC-539B-4B41-A4A2-95CE20FAB5C3}" type="sibTrans" cxnId="{07668545-678E-4158-A2B4-EB489D3797E5}">
      <dgm:prSet/>
      <dgm:spPr/>
      <dgm:t>
        <a:bodyPr/>
        <a:lstStyle/>
        <a:p>
          <a:endParaRPr lang="en-US"/>
        </a:p>
      </dgm:t>
    </dgm:pt>
    <dgm:pt modelId="{59C2AF0B-BDBC-4055-A958-1FC028BF6D32}">
      <dgm:prSet custT="1"/>
      <dgm:spPr/>
      <dgm:t>
        <a:bodyPr/>
        <a:lstStyle/>
        <a:p>
          <a:r>
            <a:rPr lang="en-US" sz="1200" dirty="0">
              <a:solidFill>
                <a:schemeClr val="tx1"/>
              </a:solidFill>
            </a:rPr>
            <a:t>Academic Day</a:t>
          </a:r>
        </a:p>
      </dgm:t>
    </dgm:pt>
    <dgm:pt modelId="{5654539C-8FC6-47C8-861E-1C29A66C41B0}" type="parTrans" cxnId="{50F75E17-FBDD-4E65-993D-C6914678E954}">
      <dgm:prSet/>
      <dgm:spPr/>
      <dgm:t>
        <a:bodyPr/>
        <a:lstStyle/>
        <a:p>
          <a:endParaRPr lang="en-US"/>
        </a:p>
      </dgm:t>
    </dgm:pt>
    <dgm:pt modelId="{EADC4E52-CB59-406E-A10E-4ED61238FF98}" type="sibTrans" cxnId="{50F75E17-FBDD-4E65-993D-C6914678E954}">
      <dgm:prSet/>
      <dgm:spPr/>
      <dgm:t>
        <a:bodyPr/>
        <a:lstStyle/>
        <a:p>
          <a:endParaRPr lang="en-US"/>
        </a:p>
      </dgm:t>
    </dgm:pt>
    <dgm:pt modelId="{8C9BDE0E-B553-4673-B3C7-A3EA128DDCA5}">
      <dgm:prSet custT="1"/>
      <dgm:spPr/>
      <dgm:t>
        <a:bodyPr/>
        <a:lstStyle/>
        <a:p>
          <a:pPr>
            <a:defRPr b="1"/>
          </a:pPr>
          <a:r>
            <a:rPr lang="en-US" sz="1600" b="0" dirty="0">
              <a:solidFill>
                <a:schemeClr val="tx1"/>
              </a:solidFill>
            </a:rPr>
            <a:t>Teacher Planning Day</a:t>
          </a:r>
        </a:p>
      </dgm:t>
    </dgm:pt>
    <dgm:pt modelId="{0BF44F99-F714-4677-8F05-4E5AC02BBBD8}" type="parTrans" cxnId="{78FC03A3-A9BD-450E-9560-C73408E1B74D}">
      <dgm:prSet/>
      <dgm:spPr/>
      <dgm:t>
        <a:bodyPr/>
        <a:lstStyle/>
        <a:p>
          <a:endParaRPr lang="en-US"/>
        </a:p>
      </dgm:t>
    </dgm:pt>
    <dgm:pt modelId="{48BEF9DB-ED6B-4AFA-9769-06D23894ECDF}" type="sibTrans" cxnId="{78FC03A3-A9BD-450E-9560-C73408E1B74D}">
      <dgm:prSet/>
      <dgm:spPr/>
      <dgm:t>
        <a:bodyPr/>
        <a:lstStyle/>
        <a:p>
          <a:endParaRPr lang="en-US"/>
        </a:p>
      </dgm:t>
    </dgm:pt>
    <dgm:pt modelId="{1BA2EA16-979E-4E75-9080-332E45708CC9}" type="pres">
      <dgm:prSet presAssocID="{FC6FA2D0-FE98-47E5-A82C-CE51E9F815A5}" presName="root" presStyleCnt="0">
        <dgm:presLayoutVars>
          <dgm:chMax/>
          <dgm:chPref/>
          <dgm:animLvl val="lvl"/>
        </dgm:presLayoutVars>
      </dgm:prSet>
      <dgm:spPr/>
    </dgm:pt>
    <dgm:pt modelId="{E8A805F2-9F26-4A2C-9BCE-86CE148DEF1C}" type="pres">
      <dgm:prSet presAssocID="{FC6FA2D0-FE98-47E5-A82C-CE51E9F815A5}" presName="divider" presStyleLbl="fgAcc1" presStyleIdx="0" presStyleCnt="15"/>
      <dgm:spPr>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tailEnd type="triangle" w="lg" len="lg"/>
        </a:ln>
        <a:effectLst/>
      </dgm:spPr>
    </dgm:pt>
    <dgm:pt modelId="{7550B43F-C89B-4BDB-905A-4B11FD57AD16}" type="pres">
      <dgm:prSet presAssocID="{FC6FA2D0-FE98-47E5-A82C-CE51E9F815A5}" presName="nodes" presStyleCnt="0">
        <dgm:presLayoutVars>
          <dgm:chMax/>
          <dgm:chPref/>
          <dgm:animLvl val="lvl"/>
        </dgm:presLayoutVars>
      </dgm:prSet>
      <dgm:spPr/>
    </dgm:pt>
    <dgm:pt modelId="{B0FA847E-8024-4B35-8289-96D14151E365}" type="pres">
      <dgm:prSet presAssocID="{7069402D-8F74-4992-8FE9-B700B576D3AE}" presName="composite" presStyleCnt="0"/>
      <dgm:spPr/>
    </dgm:pt>
    <dgm:pt modelId="{060D6872-D868-48DC-95A2-BB893DBC6076}" type="pres">
      <dgm:prSet presAssocID="{7069402D-8F74-4992-8FE9-B700B576D3AE}" presName="ConnectorPoint" presStyleLbl="lnNode1" presStyleIdx="0" presStyleCnt="14"/>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152E9449-B439-4DB0-9ABD-73AE387F6132}" type="pres">
      <dgm:prSet presAssocID="{7069402D-8F74-4992-8FE9-B700B576D3AE}" presName="DropPinPlaceHolder" presStyleCnt="0"/>
      <dgm:spPr/>
    </dgm:pt>
    <dgm:pt modelId="{793D6BBC-128E-485E-957A-4A67318F52C9}" type="pres">
      <dgm:prSet presAssocID="{7069402D-8F74-4992-8FE9-B700B576D3AE}" presName="DropPin" presStyleLbl="alignNode1" presStyleIdx="0" presStyleCnt="14"/>
      <dgm:spPr/>
    </dgm:pt>
    <dgm:pt modelId="{8F6EE100-D00D-4012-BFFE-8390D104C2AA}" type="pres">
      <dgm:prSet presAssocID="{7069402D-8F74-4992-8FE9-B700B576D3AE}" presName="Ellipse" presStyleLbl="fgAcc1" presStyleIdx="1" presStyleCnt="15"/>
      <dgm:spPr>
        <a:solidFill>
          <a:schemeClr val="lt2">
            <a:alpha val="90000"/>
            <a:hueOff val="0"/>
            <a:satOff val="0"/>
            <a:lumOff val="0"/>
            <a:alphaOff val="0"/>
          </a:schemeClr>
        </a:solidFill>
        <a:ln w="12700" cap="flat" cmpd="sng" algn="ctr">
          <a:noFill/>
          <a:prstDash val="solid"/>
        </a:ln>
        <a:effectLst/>
      </dgm:spPr>
    </dgm:pt>
    <dgm:pt modelId="{FFCA8DA5-8E0C-48BB-85CA-45C17B590DA8}" type="pres">
      <dgm:prSet presAssocID="{7069402D-8F74-4992-8FE9-B700B576D3AE}" presName="L2TextContainer" presStyleLbl="revTx" presStyleIdx="0" presStyleCnt="28">
        <dgm:presLayoutVars>
          <dgm:bulletEnabled val="1"/>
        </dgm:presLayoutVars>
      </dgm:prSet>
      <dgm:spPr/>
    </dgm:pt>
    <dgm:pt modelId="{7B03F72A-BCF6-489C-A654-920AAF4E4395}" type="pres">
      <dgm:prSet presAssocID="{7069402D-8F74-4992-8FE9-B700B576D3AE}" presName="L1TextContainer" presStyleLbl="revTx" presStyleIdx="1" presStyleCnt="28">
        <dgm:presLayoutVars>
          <dgm:chMax val="1"/>
          <dgm:chPref val="1"/>
          <dgm:bulletEnabled val="1"/>
        </dgm:presLayoutVars>
      </dgm:prSet>
      <dgm:spPr/>
    </dgm:pt>
    <dgm:pt modelId="{378D4D94-A96B-4717-BFF8-91CCEF3A81A8}" type="pres">
      <dgm:prSet presAssocID="{7069402D-8F74-4992-8FE9-B700B576D3AE}" presName="ConnectLine" presStyleLbl="sibTrans1D1" presStyleIdx="0" presStyleCnt="14"/>
      <dgm:spPr>
        <a:noFill/>
        <a:ln w="12700" cap="flat" cmpd="sng" algn="ctr">
          <a:solidFill>
            <a:schemeClr val="dk2">
              <a:hueOff val="0"/>
              <a:satOff val="0"/>
              <a:lumOff val="0"/>
              <a:alphaOff val="0"/>
            </a:schemeClr>
          </a:solidFill>
          <a:prstDash val="dash"/>
        </a:ln>
        <a:effectLst/>
      </dgm:spPr>
    </dgm:pt>
    <dgm:pt modelId="{A70E57C0-3A73-49E2-9443-4052A3EAD047}" type="pres">
      <dgm:prSet presAssocID="{7069402D-8F74-4992-8FE9-B700B576D3AE}" presName="EmptyPlaceHolder" presStyleCnt="0"/>
      <dgm:spPr/>
    </dgm:pt>
    <dgm:pt modelId="{A62DA32D-30B6-4DF2-9D0E-9331005E9AA2}" type="pres">
      <dgm:prSet presAssocID="{9B119D53-F09F-4021-8A81-BBB4C8C811CC}" presName="spaceBetweenRectangles" presStyleCnt="0"/>
      <dgm:spPr/>
    </dgm:pt>
    <dgm:pt modelId="{48E88DD1-072C-40D4-99DF-8CE8699AAA06}" type="pres">
      <dgm:prSet presAssocID="{18A7549E-C7CA-4F5E-84C9-4BE18CC07DEB}" presName="composite" presStyleCnt="0"/>
      <dgm:spPr/>
    </dgm:pt>
    <dgm:pt modelId="{800F5047-F8B3-47B0-ADDF-A3EF7873D387}" type="pres">
      <dgm:prSet presAssocID="{18A7549E-C7CA-4F5E-84C9-4BE18CC07DEB}" presName="ConnectorPoint" presStyleLbl="lnNode1" presStyleIdx="1" presStyleCnt="14"/>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906BFB42-0A6E-462A-8FC3-CE307FB0CA26}" type="pres">
      <dgm:prSet presAssocID="{18A7549E-C7CA-4F5E-84C9-4BE18CC07DEB}" presName="DropPinPlaceHolder" presStyleCnt="0"/>
      <dgm:spPr/>
    </dgm:pt>
    <dgm:pt modelId="{A331749F-8EC4-4FD6-9EAE-73AD6E0410E2}" type="pres">
      <dgm:prSet presAssocID="{18A7549E-C7CA-4F5E-84C9-4BE18CC07DEB}" presName="DropPin" presStyleLbl="alignNode1" presStyleIdx="1" presStyleCnt="14"/>
      <dgm:spPr/>
    </dgm:pt>
    <dgm:pt modelId="{443DFCE0-F6E1-4551-A094-75083FF66ABB}" type="pres">
      <dgm:prSet presAssocID="{18A7549E-C7CA-4F5E-84C9-4BE18CC07DEB}" presName="Ellipse" presStyleLbl="fgAcc1" presStyleIdx="2" presStyleCnt="15"/>
      <dgm:spPr>
        <a:solidFill>
          <a:schemeClr val="lt2">
            <a:alpha val="90000"/>
            <a:hueOff val="0"/>
            <a:satOff val="0"/>
            <a:lumOff val="0"/>
            <a:alphaOff val="0"/>
          </a:schemeClr>
        </a:solidFill>
        <a:ln w="12700" cap="flat" cmpd="sng" algn="ctr">
          <a:noFill/>
          <a:prstDash val="solid"/>
        </a:ln>
        <a:effectLst/>
      </dgm:spPr>
    </dgm:pt>
    <dgm:pt modelId="{00DFB23F-3DDB-469E-9024-ACA741F0C1D1}" type="pres">
      <dgm:prSet presAssocID="{18A7549E-C7CA-4F5E-84C9-4BE18CC07DEB}" presName="L2TextContainer" presStyleLbl="revTx" presStyleIdx="2" presStyleCnt="28">
        <dgm:presLayoutVars>
          <dgm:bulletEnabled val="1"/>
        </dgm:presLayoutVars>
      </dgm:prSet>
      <dgm:spPr/>
    </dgm:pt>
    <dgm:pt modelId="{B7C9097D-B966-4561-8F44-E2F4D36F8202}" type="pres">
      <dgm:prSet presAssocID="{18A7549E-C7CA-4F5E-84C9-4BE18CC07DEB}" presName="L1TextContainer" presStyleLbl="revTx" presStyleIdx="3" presStyleCnt="28">
        <dgm:presLayoutVars>
          <dgm:chMax val="1"/>
          <dgm:chPref val="1"/>
          <dgm:bulletEnabled val="1"/>
        </dgm:presLayoutVars>
      </dgm:prSet>
      <dgm:spPr/>
    </dgm:pt>
    <dgm:pt modelId="{362E5B53-DB79-415E-850E-425F47AEA5EF}" type="pres">
      <dgm:prSet presAssocID="{18A7549E-C7CA-4F5E-84C9-4BE18CC07DEB}" presName="ConnectLine" presStyleLbl="sibTrans1D1" presStyleIdx="1" presStyleCnt="14"/>
      <dgm:spPr>
        <a:noFill/>
        <a:ln w="12700" cap="flat" cmpd="sng" algn="ctr">
          <a:solidFill>
            <a:schemeClr val="dk2">
              <a:hueOff val="0"/>
              <a:satOff val="0"/>
              <a:lumOff val="0"/>
              <a:alphaOff val="0"/>
            </a:schemeClr>
          </a:solidFill>
          <a:prstDash val="dash"/>
        </a:ln>
        <a:effectLst/>
      </dgm:spPr>
    </dgm:pt>
    <dgm:pt modelId="{1DD9BD86-2B81-4567-A44C-450AABDF9BB2}" type="pres">
      <dgm:prSet presAssocID="{18A7549E-C7CA-4F5E-84C9-4BE18CC07DEB}" presName="EmptyPlaceHolder" presStyleCnt="0"/>
      <dgm:spPr/>
    </dgm:pt>
    <dgm:pt modelId="{42C3CB3E-30BF-464D-9AF6-DD0EE9D2603D}" type="pres">
      <dgm:prSet presAssocID="{0078C3F2-2175-4C0D-BBAF-3C1E1A5A1F39}" presName="spaceBetweenRectangles" presStyleCnt="0"/>
      <dgm:spPr/>
    </dgm:pt>
    <dgm:pt modelId="{AD970BBC-D3D9-4647-B602-6667EDD3E5E6}" type="pres">
      <dgm:prSet presAssocID="{2C20E2B0-523C-43D1-8B1F-E2EC4CC0C514}" presName="composite" presStyleCnt="0"/>
      <dgm:spPr/>
    </dgm:pt>
    <dgm:pt modelId="{DF9722D5-DD93-40D1-98F9-B433562036DC}" type="pres">
      <dgm:prSet presAssocID="{2C20E2B0-523C-43D1-8B1F-E2EC4CC0C514}" presName="ConnectorPoint" presStyleLbl="lnNode1" presStyleIdx="2" presStyleCnt="14"/>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78CBF280-1EB9-4AC0-9654-C156E2C88AB6}" type="pres">
      <dgm:prSet presAssocID="{2C20E2B0-523C-43D1-8B1F-E2EC4CC0C514}" presName="DropPinPlaceHolder" presStyleCnt="0"/>
      <dgm:spPr/>
    </dgm:pt>
    <dgm:pt modelId="{09B2EA27-CA78-42BC-B3CB-69B0CB200D4A}" type="pres">
      <dgm:prSet presAssocID="{2C20E2B0-523C-43D1-8B1F-E2EC4CC0C514}" presName="DropPin" presStyleLbl="alignNode1" presStyleIdx="2" presStyleCnt="14"/>
      <dgm:spPr/>
    </dgm:pt>
    <dgm:pt modelId="{94FCAC50-C238-4858-8A1D-03A71D53981F}" type="pres">
      <dgm:prSet presAssocID="{2C20E2B0-523C-43D1-8B1F-E2EC4CC0C514}" presName="Ellipse" presStyleLbl="fgAcc1" presStyleIdx="3" presStyleCnt="15"/>
      <dgm:spPr>
        <a:solidFill>
          <a:schemeClr val="lt2">
            <a:alpha val="90000"/>
            <a:hueOff val="0"/>
            <a:satOff val="0"/>
            <a:lumOff val="0"/>
            <a:alphaOff val="0"/>
          </a:schemeClr>
        </a:solidFill>
        <a:ln w="12700" cap="flat" cmpd="sng" algn="ctr">
          <a:noFill/>
          <a:prstDash val="solid"/>
        </a:ln>
        <a:effectLst/>
      </dgm:spPr>
    </dgm:pt>
    <dgm:pt modelId="{7F94ABF1-7D04-4E94-A34E-6E3F886FC059}" type="pres">
      <dgm:prSet presAssocID="{2C20E2B0-523C-43D1-8B1F-E2EC4CC0C514}" presName="L2TextContainer" presStyleLbl="revTx" presStyleIdx="4" presStyleCnt="28">
        <dgm:presLayoutVars>
          <dgm:bulletEnabled val="1"/>
        </dgm:presLayoutVars>
      </dgm:prSet>
      <dgm:spPr/>
    </dgm:pt>
    <dgm:pt modelId="{847FB73E-B88A-4AB9-9E14-2123125F6FE1}" type="pres">
      <dgm:prSet presAssocID="{2C20E2B0-523C-43D1-8B1F-E2EC4CC0C514}" presName="L1TextContainer" presStyleLbl="revTx" presStyleIdx="5" presStyleCnt="28">
        <dgm:presLayoutVars>
          <dgm:chMax val="1"/>
          <dgm:chPref val="1"/>
          <dgm:bulletEnabled val="1"/>
        </dgm:presLayoutVars>
      </dgm:prSet>
      <dgm:spPr/>
    </dgm:pt>
    <dgm:pt modelId="{93CB8828-38C3-439A-A4F8-356540282251}" type="pres">
      <dgm:prSet presAssocID="{2C20E2B0-523C-43D1-8B1F-E2EC4CC0C514}" presName="ConnectLine" presStyleLbl="sibTrans1D1" presStyleIdx="2" presStyleCnt="14"/>
      <dgm:spPr>
        <a:noFill/>
        <a:ln w="12700" cap="flat" cmpd="sng" algn="ctr">
          <a:solidFill>
            <a:schemeClr val="dk2">
              <a:hueOff val="0"/>
              <a:satOff val="0"/>
              <a:lumOff val="0"/>
              <a:alphaOff val="0"/>
            </a:schemeClr>
          </a:solidFill>
          <a:prstDash val="dash"/>
        </a:ln>
        <a:effectLst/>
      </dgm:spPr>
    </dgm:pt>
    <dgm:pt modelId="{70CE1850-4AB9-4ACD-BB35-2A4F83CC8AE8}" type="pres">
      <dgm:prSet presAssocID="{2C20E2B0-523C-43D1-8B1F-E2EC4CC0C514}" presName="EmptyPlaceHolder" presStyleCnt="0"/>
      <dgm:spPr/>
    </dgm:pt>
    <dgm:pt modelId="{65810BB5-CB68-49DF-85CE-B83BE42502A6}" type="pres">
      <dgm:prSet presAssocID="{823FFD89-DE24-4325-8A3E-9639FC93013D}" presName="spaceBetweenRectangles" presStyleCnt="0"/>
      <dgm:spPr/>
    </dgm:pt>
    <dgm:pt modelId="{48B72517-856E-4320-BC1C-DEC39F3E3223}" type="pres">
      <dgm:prSet presAssocID="{723D5B28-6A5F-4223-BA3B-93910B082DBB}" presName="composite" presStyleCnt="0"/>
      <dgm:spPr/>
    </dgm:pt>
    <dgm:pt modelId="{6660068C-B417-4484-942D-B412C3D3617B}" type="pres">
      <dgm:prSet presAssocID="{723D5B28-6A5F-4223-BA3B-93910B082DBB}" presName="ConnectorPoint" presStyleLbl="lnNode1" presStyleIdx="3" presStyleCnt="14"/>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110920D3-2551-47C5-A6E0-0581D2E296E0}" type="pres">
      <dgm:prSet presAssocID="{723D5B28-6A5F-4223-BA3B-93910B082DBB}" presName="DropPinPlaceHolder" presStyleCnt="0"/>
      <dgm:spPr/>
    </dgm:pt>
    <dgm:pt modelId="{E04798ED-3FC9-4619-9592-9F35E0BDE61F}" type="pres">
      <dgm:prSet presAssocID="{723D5B28-6A5F-4223-BA3B-93910B082DBB}" presName="DropPin" presStyleLbl="alignNode1" presStyleIdx="3" presStyleCnt="14"/>
      <dgm:spPr/>
    </dgm:pt>
    <dgm:pt modelId="{02BE6E70-9F84-4FE3-8CAB-ED6676F34A0A}" type="pres">
      <dgm:prSet presAssocID="{723D5B28-6A5F-4223-BA3B-93910B082DBB}" presName="Ellipse" presStyleLbl="fgAcc1" presStyleIdx="4" presStyleCnt="15"/>
      <dgm:spPr>
        <a:solidFill>
          <a:schemeClr val="lt2">
            <a:alpha val="90000"/>
            <a:hueOff val="0"/>
            <a:satOff val="0"/>
            <a:lumOff val="0"/>
            <a:alphaOff val="0"/>
          </a:schemeClr>
        </a:solidFill>
        <a:ln w="12700" cap="flat" cmpd="sng" algn="ctr">
          <a:noFill/>
          <a:prstDash val="solid"/>
        </a:ln>
        <a:effectLst/>
      </dgm:spPr>
    </dgm:pt>
    <dgm:pt modelId="{9AB6E546-074E-4274-A375-8DD52CC5E187}" type="pres">
      <dgm:prSet presAssocID="{723D5B28-6A5F-4223-BA3B-93910B082DBB}" presName="L2TextContainer" presStyleLbl="revTx" presStyleIdx="6" presStyleCnt="28">
        <dgm:presLayoutVars>
          <dgm:bulletEnabled val="1"/>
        </dgm:presLayoutVars>
      </dgm:prSet>
      <dgm:spPr/>
    </dgm:pt>
    <dgm:pt modelId="{C50714A6-BF79-47B3-841A-D8A73DD7A3E4}" type="pres">
      <dgm:prSet presAssocID="{723D5B28-6A5F-4223-BA3B-93910B082DBB}" presName="L1TextContainer" presStyleLbl="revTx" presStyleIdx="7" presStyleCnt="28" custLinFactX="27534" custLinFactNeighborX="100000" custLinFactNeighborY="19436">
        <dgm:presLayoutVars>
          <dgm:chMax val="1"/>
          <dgm:chPref val="1"/>
          <dgm:bulletEnabled val="1"/>
        </dgm:presLayoutVars>
      </dgm:prSet>
      <dgm:spPr/>
    </dgm:pt>
    <dgm:pt modelId="{5FFFB3DD-37C7-4571-8882-82E710BECE98}" type="pres">
      <dgm:prSet presAssocID="{723D5B28-6A5F-4223-BA3B-93910B082DBB}" presName="ConnectLine" presStyleLbl="sibTrans1D1" presStyleIdx="3" presStyleCnt="14"/>
      <dgm:spPr>
        <a:noFill/>
        <a:ln w="12700" cap="flat" cmpd="sng" algn="ctr">
          <a:solidFill>
            <a:schemeClr val="dk2">
              <a:hueOff val="0"/>
              <a:satOff val="0"/>
              <a:lumOff val="0"/>
              <a:alphaOff val="0"/>
            </a:schemeClr>
          </a:solidFill>
          <a:prstDash val="dash"/>
        </a:ln>
        <a:effectLst/>
      </dgm:spPr>
    </dgm:pt>
    <dgm:pt modelId="{C736DB1E-DC46-484F-A7C2-0C00B0B6C062}" type="pres">
      <dgm:prSet presAssocID="{723D5B28-6A5F-4223-BA3B-93910B082DBB}" presName="EmptyPlaceHolder" presStyleCnt="0"/>
      <dgm:spPr/>
    </dgm:pt>
    <dgm:pt modelId="{A5C77758-2D06-46F4-81D6-5F6E0DF1456D}" type="pres">
      <dgm:prSet presAssocID="{7E99D435-0C4D-402C-884A-93C8BE3DBE35}" presName="spaceBetweenRectangles" presStyleCnt="0"/>
      <dgm:spPr/>
    </dgm:pt>
    <dgm:pt modelId="{0C49AAE0-7BEA-4D6D-AED6-3D9ADD6DEC4A}" type="pres">
      <dgm:prSet presAssocID="{E49D2414-3001-444E-8145-1AE270A83B66}" presName="composite" presStyleCnt="0"/>
      <dgm:spPr/>
    </dgm:pt>
    <dgm:pt modelId="{C97EDE88-7B33-4450-9B36-80A7295F93CF}" type="pres">
      <dgm:prSet presAssocID="{E49D2414-3001-444E-8145-1AE270A83B66}" presName="ConnectorPoint" presStyleLbl="lnNode1" presStyleIdx="4" presStyleCnt="14"/>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C3D14A83-6623-45A1-BCE5-E5459334F98B}" type="pres">
      <dgm:prSet presAssocID="{E49D2414-3001-444E-8145-1AE270A83B66}" presName="DropPinPlaceHolder" presStyleCnt="0"/>
      <dgm:spPr/>
    </dgm:pt>
    <dgm:pt modelId="{B084380F-F9D9-40BF-BEC1-94D7882DC13F}" type="pres">
      <dgm:prSet presAssocID="{E49D2414-3001-444E-8145-1AE270A83B66}" presName="DropPin" presStyleLbl="alignNode1" presStyleIdx="4" presStyleCnt="14"/>
      <dgm:spPr/>
    </dgm:pt>
    <dgm:pt modelId="{E8E961BD-DFDA-40E7-9CE2-EFC829DDC57E}" type="pres">
      <dgm:prSet presAssocID="{E49D2414-3001-444E-8145-1AE270A83B66}" presName="Ellipse" presStyleLbl="fgAcc1" presStyleIdx="5" presStyleCnt="15"/>
      <dgm:spPr>
        <a:solidFill>
          <a:schemeClr val="lt2">
            <a:alpha val="90000"/>
            <a:hueOff val="0"/>
            <a:satOff val="0"/>
            <a:lumOff val="0"/>
            <a:alphaOff val="0"/>
          </a:schemeClr>
        </a:solidFill>
        <a:ln w="12700" cap="flat" cmpd="sng" algn="ctr">
          <a:noFill/>
          <a:prstDash val="solid"/>
        </a:ln>
        <a:effectLst/>
      </dgm:spPr>
    </dgm:pt>
    <dgm:pt modelId="{96C1FD14-EC54-4DB2-9561-7DBFBFA1BDE1}" type="pres">
      <dgm:prSet presAssocID="{E49D2414-3001-444E-8145-1AE270A83B66}" presName="L2TextContainer" presStyleLbl="revTx" presStyleIdx="8" presStyleCnt="28">
        <dgm:presLayoutVars>
          <dgm:bulletEnabled val="1"/>
        </dgm:presLayoutVars>
      </dgm:prSet>
      <dgm:spPr/>
    </dgm:pt>
    <dgm:pt modelId="{2BC2C7E9-C201-4C50-B64B-583CE7BD964B}" type="pres">
      <dgm:prSet presAssocID="{E49D2414-3001-444E-8145-1AE270A83B66}" presName="L1TextContainer" presStyleLbl="revTx" presStyleIdx="9" presStyleCnt="28">
        <dgm:presLayoutVars>
          <dgm:chMax val="1"/>
          <dgm:chPref val="1"/>
          <dgm:bulletEnabled val="1"/>
        </dgm:presLayoutVars>
      </dgm:prSet>
      <dgm:spPr/>
    </dgm:pt>
    <dgm:pt modelId="{0603704D-DDAB-4450-842D-8C13F82822FF}" type="pres">
      <dgm:prSet presAssocID="{E49D2414-3001-444E-8145-1AE270A83B66}" presName="ConnectLine" presStyleLbl="sibTrans1D1" presStyleIdx="4" presStyleCnt="14"/>
      <dgm:spPr>
        <a:noFill/>
        <a:ln w="12700" cap="flat" cmpd="sng" algn="ctr">
          <a:solidFill>
            <a:schemeClr val="dk2">
              <a:hueOff val="0"/>
              <a:satOff val="0"/>
              <a:lumOff val="0"/>
              <a:alphaOff val="0"/>
            </a:schemeClr>
          </a:solidFill>
          <a:prstDash val="dash"/>
        </a:ln>
        <a:effectLst/>
      </dgm:spPr>
    </dgm:pt>
    <dgm:pt modelId="{D086D066-2527-4F1D-8C64-14A3BE17C3A2}" type="pres">
      <dgm:prSet presAssocID="{E49D2414-3001-444E-8145-1AE270A83B66}" presName="EmptyPlaceHolder" presStyleCnt="0"/>
      <dgm:spPr/>
    </dgm:pt>
    <dgm:pt modelId="{6D5A7B33-B702-49C1-A962-ECDF584C35BF}" type="pres">
      <dgm:prSet presAssocID="{32EDB876-BC64-4E73-977C-63A8B92737AD}" presName="spaceBetweenRectangles" presStyleCnt="0"/>
      <dgm:spPr/>
    </dgm:pt>
    <dgm:pt modelId="{9E7D8669-FFED-4843-9E4D-ADC24313B83B}" type="pres">
      <dgm:prSet presAssocID="{2756A0D0-215C-4559-9268-41E7FEBCE45B}" presName="composite" presStyleCnt="0"/>
      <dgm:spPr/>
    </dgm:pt>
    <dgm:pt modelId="{2723A54C-5FFA-41AC-9018-D46D5580ED96}" type="pres">
      <dgm:prSet presAssocID="{2756A0D0-215C-4559-9268-41E7FEBCE45B}" presName="ConnectorPoint" presStyleLbl="lnNode1" presStyleIdx="5" presStyleCnt="14"/>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03CB5FFF-8ECF-416E-A35C-7615B6C6910F}" type="pres">
      <dgm:prSet presAssocID="{2756A0D0-215C-4559-9268-41E7FEBCE45B}" presName="DropPinPlaceHolder" presStyleCnt="0"/>
      <dgm:spPr/>
    </dgm:pt>
    <dgm:pt modelId="{A4CD015E-C429-499C-8AF4-4AC45E5F105B}" type="pres">
      <dgm:prSet presAssocID="{2756A0D0-215C-4559-9268-41E7FEBCE45B}" presName="DropPin" presStyleLbl="alignNode1" presStyleIdx="5" presStyleCnt="14"/>
      <dgm:spPr/>
    </dgm:pt>
    <dgm:pt modelId="{F0C28B1B-EC2E-4D0D-81CB-9EE72CA5E58A}" type="pres">
      <dgm:prSet presAssocID="{2756A0D0-215C-4559-9268-41E7FEBCE45B}" presName="Ellipse" presStyleLbl="fgAcc1" presStyleIdx="6" presStyleCnt="15"/>
      <dgm:spPr>
        <a:solidFill>
          <a:schemeClr val="lt2">
            <a:alpha val="90000"/>
            <a:hueOff val="0"/>
            <a:satOff val="0"/>
            <a:lumOff val="0"/>
            <a:alphaOff val="0"/>
          </a:schemeClr>
        </a:solidFill>
        <a:ln w="12700" cap="flat" cmpd="sng" algn="ctr">
          <a:noFill/>
          <a:prstDash val="solid"/>
        </a:ln>
        <a:effectLst/>
      </dgm:spPr>
    </dgm:pt>
    <dgm:pt modelId="{8BAE08B4-9474-456E-8018-CCE3B5856605}" type="pres">
      <dgm:prSet presAssocID="{2756A0D0-215C-4559-9268-41E7FEBCE45B}" presName="L2TextContainer" presStyleLbl="revTx" presStyleIdx="10" presStyleCnt="28">
        <dgm:presLayoutVars>
          <dgm:bulletEnabled val="1"/>
        </dgm:presLayoutVars>
      </dgm:prSet>
      <dgm:spPr/>
    </dgm:pt>
    <dgm:pt modelId="{E796443F-7C65-4E5D-8CA9-0EC5895E2080}" type="pres">
      <dgm:prSet presAssocID="{2756A0D0-215C-4559-9268-41E7FEBCE45B}" presName="L1TextContainer" presStyleLbl="revTx" presStyleIdx="11" presStyleCnt="28" custLinFactX="-13204" custLinFactNeighborX="-100000" custLinFactNeighborY="-23604">
        <dgm:presLayoutVars>
          <dgm:chMax val="1"/>
          <dgm:chPref val="1"/>
          <dgm:bulletEnabled val="1"/>
        </dgm:presLayoutVars>
      </dgm:prSet>
      <dgm:spPr/>
    </dgm:pt>
    <dgm:pt modelId="{03480D41-78BF-4BFB-A4C1-FB4B7543FB55}" type="pres">
      <dgm:prSet presAssocID="{2756A0D0-215C-4559-9268-41E7FEBCE45B}" presName="ConnectLine" presStyleLbl="sibTrans1D1" presStyleIdx="5" presStyleCnt="14"/>
      <dgm:spPr>
        <a:noFill/>
        <a:ln w="12700" cap="flat" cmpd="sng" algn="ctr">
          <a:solidFill>
            <a:schemeClr val="dk2">
              <a:hueOff val="0"/>
              <a:satOff val="0"/>
              <a:lumOff val="0"/>
              <a:alphaOff val="0"/>
            </a:schemeClr>
          </a:solidFill>
          <a:prstDash val="dash"/>
        </a:ln>
        <a:effectLst/>
      </dgm:spPr>
    </dgm:pt>
    <dgm:pt modelId="{59E15CF3-D26D-4EDC-B9FD-FFAE7107A814}" type="pres">
      <dgm:prSet presAssocID="{2756A0D0-215C-4559-9268-41E7FEBCE45B}" presName="EmptyPlaceHolder" presStyleCnt="0"/>
      <dgm:spPr/>
    </dgm:pt>
    <dgm:pt modelId="{37BD598F-598B-4833-AF72-0A395FF1395F}" type="pres">
      <dgm:prSet presAssocID="{3198F6EF-2300-4517-A901-E947468A6959}" presName="spaceBetweenRectangles" presStyleCnt="0"/>
      <dgm:spPr/>
    </dgm:pt>
    <dgm:pt modelId="{395DBBB3-3A9E-4D94-961F-B317DFD26AE0}" type="pres">
      <dgm:prSet presAssocID="{81E388DF-59DF-456E-9865-3836B96B04FB}" presName="composite" presStyleCnt="0"/>
      <dgm:spPr/>
    </dgm:pt>
    <dgm:pt modelId="{5F1B07AD-7616-4A02-84E2-0D0E317FA21B}" type="pres">
      <dgm:prSet presAssocID="{81E388DF-59DF-456E-9865-3836B96B04FB}" presName="ConnectorPoint" presStyleLbl="lnNode1" presStyleIdx="6" presStyleCnt="14"/>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26E37C46-ECDF-4980-8E0E-D6496834B252}" type="pres">
      <dgm:prSet presAssocID="{81E388DF-59DF-456E-9865-3836B96B04FB}" presName="DropPinPlaceHolder" presStyleCnt="0"/>
      <dgm:spPr/>
    </dgm:pt>
    <dgm:pt modelId="{68A10E16-6E9A-4DED-B854-E56F9C64B4E1}" type="pres">
      <dgm:prSet presAssocID="{81E388DF-59DF-456E-9865-3836B96B04FB}" presName="DropPin" presStyleLbl="alignNode1" presStyleIdx="6" presStyleCnt="14"/>
      <dgm:spPr/>
    </dgm:pt>
    <dgm:pt modelId="{27259BE2-4AB9-4DD0-83E0-7FBB88BB02A1}" type="pres">
      <dgm:prSet presAssocID="{81E388DF-59DF-456E-9865-3836B96B04FB}" presName="Ellipse" presStyleLbl="fgAcc1" presStyleIdx="7" presStyleCnt="15"/>
      <dgm:spPr>
        <a:solidFill>
          <a:schemeClr val="lt2">
            <a:alpha val="90000"/>
            <a:hueOff val="0"/>
            <a:satOff val="0"/>
            <a:lumOff val="0"/>
            <a:alphaOff val="0"/>
          </a:schemeClr>
        </a:solidFill>
        <a:ln w="12700" cap="flat" cmpd="sng" algn="ctr">
          <a:noFill/>
          <a:prstDash val="solid"/>
        </a:ln>
        <a:effectLst/>
      </dgm:spPr>
    </dgm:pt>
    <dgm:pt modelId="{B4218615-1B97-4BB6-84D3-1A54C9BA8672}" type="pres">
      <dgm:prSet presAssocID="{81E388DF-59DF-456E-9865-3836B96B04FB}" presName="L2TextContainer" presStyleLbl="revTx" presStyleIdx="12" presStyleCnt="28">
        <dgm:presLayoutVars>
          <dgm:bulletEnabled val="1"/>
        </dgm:presLayoutVars>
      </dgm:prSet>
      <dgm:spPr/>
    </dgm:pt>
    <dgm:pt modelId="{6B7B1A3F-DF2B-4624-9B72-24D6BFEC5CE4}" type="pres">
      <dgm:prSet presAssocID="{81E388DF-59DF-456E-9865-3836B96B04FB}" presName="L1TextContainer" presStyleLbl="revTx" presStyleIdx="13" presStyleCnt="28">
        <dgm:presLayoutVars>
          <dgm:chMax val="1"/>
          <dgm:chPref val="1"/>
          <dgm:bulletEnabled val="1"/>
        </dgm:presLayoutVars>
      </dgm:prSet>
      <dgm:spPr/>
    </dgm:pt>
    <dgm:pt modelId="{1F7A88E3-B074-4453-84A8-16A9C3F55523}" type="pres">
      <dgm:prSet presAssocID="{81E388DF-59DF-456E-9865-3836B96B04FB}" presName="ConnectLine" presStyleLbl="sibTrans1D1" presStyleIdx="6" presStyleCnt="14"/>
      <dgm:spPr>
        <a:noFill/>
        <a:ln w="12700" cap="flat" cmpd="sng" algn="ctr">
          <a:solidFill>
            <a:schemeClr val="dk2">
              <a:hueOff val="0"/>
              <a:satOff val="0"/>
              <a:lumOff val="0"/>
              <a:alphaOff val="0"/>
            </a:schemeClr>
          </a:solidFill>
          <a:prstDash val="dash"/>
        </a:ln>
        <a:effectLst/>
      </dgm:spPr>
    </dgm:pt>
    <dgm:pt modelId="{926F7ACC-4C95-483B-939D-17951C9D76A8}" type="pres">
      <dgm:prSet presAssocID="{81E388DF-59DF-456E-9865-3836B96B04FB}" presName="EmptyPlaceHolder" presStyleCnt="0"/>
      <dgm:spPr/>
    </dgm:pt>
    <dgm:pt modelId="{CD6BC5C1-290F-44E9-9800-EFF7F05624F2}" type="pres">
      <dgm:prSet presAssocID="{4D8DC5BC-78C9-46BA-8967-7309D299BA75}" presName="spaceBetweenRectangles" presStyleCnt="0"/>
      <dgm:spPr/>
    </dgm:pt>
    <dgm:pt modelId="{AC191EFF-005C-49FF-AE71-46741C81C618}" type="pres">
      <dgm:prSet presAssocID="{1C22F2C1-7598-45C9-950A-AA73C236C309}" presName="composite" presStyleCnt="0"/>
      <dgm:spPr/>
    </dgm:pt>
    <dgm:pt modelId="{091E310A-027F-4EC5-82AE-86F3A49CAE1F}" type="pres">
      <dgm:prSet presAssocID="{1C22F2C1-7598-45C9-950A-AA73C236C309}" presName="ConnectorPoint" presStyleLbl="lnNode1" presStyleIdx="7" presStyleCnt="14"/>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72192F75-D6F1-4DB7-AA82-FFE21857C5FE}" type="pres">
      <dgm:prSet presAssocID="{1C22F2C1-7598-45C9-950A-AA73C236C309}" presName="DropPinPlaceHolder" presStyleCnt="0"/>
      <dgm:spPr/>
    </dgm:pt>
    <dgm:pt modelId="{339AD772-50F3-4771-9B33-027173A200A1}" type="pres">
      <dgm:prSet presAssocID="{1C22F2C1-7598-45C9-950A-AA73C236C309}" presName="DropPin" presStyleLbl="alignNode1" presStyleIdx="7" presStyleCnt="14"/>
      <dgm:spPr/>
    </dgm:pt>
    <dgm:pt modelId="{BB7A05D2-4004-4363-95BC-0FFFDEACB3D4}" type="pres">
      <dgm:prSet presAssocID="{1C22F2C1-7598-45C9-950A-AA73C236C309}" presName="Ellipse" presStyleLbl="fgAcc1" presStyleIdx="8" presStyleCnt="15"/>
      <dgm:spPr>
        <a:solidFill>
          <a:schemeClr val="lt2">
            <a:alpha val="90000"/>
            <a:hueOff val="0"/>
            <a:satOff val="0"/>
            <a:lumOff val="0"/>
            <a:alphaOff val="0"/>
          </a:schemeClr>
        </a:solidFill>
        <a:ln w="12700" cap="flat" cmpd="sng" algn="ctr">
          <a:noFill/>
          <a:prstDash val="solid"/>
        </a:ln>
        <a:effectLst/>
      </dgm:spPr>
    </dgm:pt>
    <dgm:pt modelId="{6E1B292F-876B-4D4F-93E5-6A41C88F9302}" type="pres">
      <dgm:prSet presAssocID="{1C22F2C1-7598-45C9-950A-AA73C236C309}" presName="L2TextContainer" presStyleLbl="revTx" presStyleIdx="14" presStyleCnt="28">
        <dgm:presLayoutVars>
          <dgm:bulletEnabled val="1"/>
        </dgm:presLayoutVars>
      </dgm:prSet>
      <dgm:spPr/>
    </dgm:pt>
    <dgm:pt modelId="{53E395B2-F2E9-4E37-A09A-FD60F1FCD074}" type="pres">
      <dgm:prSet presAssocID="{1C22F2C1-7598-45C9-950A-AA73C236C309}" presName="L1TextContainer" presStyleLbl="revTx" presStyleIdx="15" presStyleCnt="28">
        <dgm:presLayoutVars>
          <dgm:chMax val="1"/>
          <dgm:chPref val="1"/>
          <dgm:bulletEnabled val="1"/>
        </dgm:presLayoutVars>
      </dgm:prSet>
      <dgm:spPr/>
    </dgm:pt>
    <dgm:pt modelId="{AF8177B0-140B-45FA-A598-64E8D31828F8}" type="pres">
      <dgm:prSet presAssocID="{1C22F2C1-7598-45C9-950A-AA73C236C309}" presName="ConnectLine" presStyleLbl="sibTrans1D1" presStyleIdx="7" presStyleCnt="14"/>
      <dgm:spPr>
        <a:noFill/>
        <a:ln w="12700" cap="flat" cmpd="sng" algn="ctr">
          <a:solidFill>
            <a:schemeClr val="dk2">
              <a:hueOff val="0"/>
              <a:satOff val="0"/>
              <a:lumOff val="0"/>
              <a:alphaOff val="0"/>
            </a:schemeClr>
          </a:solidFill>
          <a:prstDash val="dash"/>
        </a:ln>
        <a:effectLst/>
      </dgm:spPr>
    </dgm:pt>
    <dgm:pt modelId="{D16121B0-963A-46E1-B7A2-1E90A90EFD29}" type="pres">
      <dgm:prSet presAssocID="{1C22F2C1-7598-45C9-950A-AA73C236C309}" presName="EmptyPlaceHolder" presStyleCnt="0"/>
      <dgm:spPr/>
    </dgm:pt>
    <dgm:pt modelId="{E87AF551-4EFC-4F04-A8E8-01720E395470}" type="pres">
      <dgm:prSet presAssocID="{52907115-E237-4C95-8EF3-D23BE40BB6DD}" presName="spaceBetweenRectangles" presStyleCnt="0"/>
      <dgm:spPr/>
    </dgm:pt>
    <dgm:pt modelId="{3DD35AE4-FF1C-42A3-BBF6-05D5E998091D}" type="pres">
      <dgm:prSet presAssocID="{32A865D0-1E15-4DBD-BFFD-04367DA437DA}" presName="composite" presStyleCnt="0"/>
      <dgm:spPr/>
    </dgm:pt>
    <dgm:pt modelId="{C48D168A-42A1-4627-8601-1CF942396642}" type="pres">
      <dgm:prSet presAssocID="{32A865D0-1E15-4DBD-BFFD-04367DA437DA}" presName="ConnectorPoint" presStyleLbl="lnNode1" presStyleIdx="8" presStyleCnt="14"/>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DFA221E8-F3FB-49E8-9138-841733C2FD34}" type="pres">
      <dgm:prSet presAssocID="{32A865D0-1E15-4DBD-BFFD-04367DA437DA}" presName="DropPinPlaceHolder" presStyleCnt="0"/>
      <dgm:spPr/>
    </dgm:pt>
    <dgm:pt modelId="{A1DFE560-225E-48DA-96FE-E6DE4DE52A7C}" type="pres">
      <dgm:prSet presAssocID="{32A865D0-1E15-4DBD-BFFD-04367DA437DA}" presName="DropPin" presStyleLbl="alignNode1" presStyleIdx="8" presStyleCnt="14"/>
      <dgm:spPr/>
    </dgm:pt>
    <dgm:pt modelId="{998B6EB4-F1D8-416F-89B7-04CB66FF2B91}" type="pres">
      <dgm:prSet presAssocID="{32A865D0-1E15-4DBD-BFFD-04367DA437DA}" presName="Ellipse" presStyleLbl="fgAcc1" presStyleIdx="9" presStyleCnt="15"/>
      <dgm:spPr>
        <a:solidFill>
          <a:schemeClr val="lt2">
            <a:alpha val="90000"/>
            <a:hueOff val="0"/>
            <a:satOff val="0"/>
            <a:lumOff val="0"/>
            <a:alphaOff val="0"/>
          </a:schemeClr>
        </a:solidFill>
        <a:ln w="12700" cap="flat" cmpd="sng" algn="ctr">
          <a:noFill/>
          <a:prstDash val="solid"/>
        </a:ln>
        <a:effectLst/>
      </dgm:spPr>
    </dgm:pt>
    <dgm:pt modelId="{196EA199-831D-498F-91E1-96E12E66F5A2}" type="pres">
      <dgm:prSet presAssocID="{32A865D0-1E15-4DBD-BFFD-04367DA437DA}" presName="L2TextContainer" presStyleLbl="revTx" presStyleIdx="16" presStyleCnt="28">
        <dgm:presLayoutVars>
          <dgm:bulletEnabled val="1"/>
        </dgm:presLayoutVars>
      </dgm:prSet>
      <dgm:spPr/>
    </dgm:pt>
    <dgm:pt modelId="{F9CEF516-AFDF-419A-BF61-4A9FCECAF2ED}" type="pres">
      <dgm:prSet presAssocID="{32A865D0-1E15-4DBD-BFFD-04367DA437DA}" presName="L1TextContainer" presStyleLbl="revTx" presStyleIdx="17" presStyleCnt="28">
        <dgm:presLayoutVars>
          <dgm:chMax val="1"/>
          <dgm:chPref val="1"/>
          <dgm:bulletEnabled val="1"/>
        </dgm:presLayoutVars>
      </dgm:prSet>
      <dgm:spPr/>
    </dgm:pt>
    <dgm:pt modelId="{854D0BDE-0E26-478F-A403-2506B9AB5997}" type="pres">
      <dgm:prSet presAssocID="{32A865D0-1E15-4DBD-BFFD-04367DA437DA}" presName="ConnectLine" presStyleLbl="sibTrans1D1" presStyleIdx="8" presStyleCnt="14"/>
      <dgm:spPr>
        <a:noFill/>
        <a:ln w="12700" cap="flat" cmpd="sng" algn="ctr">
          <a:solidFill>
            <a:schemeClr val="dk2">
              <a:hueOff val="0"/>
              <a:satOff val="0"/>
              <a:lumOff val="0"/>
              <a:alphaOff val="0"/>
            </a:schemeClr>
          </a:solidFill>
          <a:prstDash val="dash"/>
        </a:ln>
        <a:effectLst/>
      </dgm:spPr>
    </dgm:pt>
    <dgm:pt modelId="{034D9A3A-7A2A-4661-B5CE-D0665EE1B78E}" type="pres">
      <dgm:prSet presAssocID="{32A865D0-1E15-4DBD-BFFD-04367DA437DA}" presName="EmptyPlaceHolder" presStyleCnt="0"/>
      <dgm:spPr/>
    </dgm:pt>
    <dgm:pt modelId="{1A5AB8D1-4C97-4DDA-8B48-2A2B45B161FB}" type="pres">
      <dgm:prSet presAssocID="{491287C2-D297-4DB5-9F16-3541AFAC244E}" presName="spaceBetweenRectangles" presStyleCnt="0"/>
      <dgm:spPr/>
    </dgm:pt>
    <dgm:pt modelId="{FB37CF3A-A765-46AC-821E-8B104B7694A2}" type="pres">
      <dgm:prSet presAssocID="{2F6D56C5-02E6-428D-AECC-26CC202C3FC3}" presName="composite" presStyleCnt="0"/>
      <dgm:spPr/>
    </dgm:pt>
    <dgm:pt modelId="{FF8E42C5-48AC-499C-8925-3E83E56E4F7B}" type="pres">
      <dgm:prSet presAssocID="{2F6D56C5-02E6-428D-AECC-26CC202C3FC3}" presName="ConnectorPoint" presStyleLbl="lnNode1" presStyleIdx="9" presStyleCnt="14"/>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CD09F4D0-0C11-4470-A0EA-CC3C1D669BA0}" type="pres">
      <dgm:prSet presAssocID="{2F6D56C5-02E6-428D-AECC-26CC202C3FC3}" presName="DropPinPlaceHolder" presStyleCnt="0"/>
      <dgm:spPr/>
    </dgm:pt>
    <dgm:pt modelId="{5504BC84-664B-425A-B30A-B554B98E013C}" type="pres">
      <dgm:prSet presAssocID="{2F6D56C5-02E6-428D-AECC-26CC202C3FC3}" presName="DropPin" presStyleLbl="alignNode1" presStyleIdx="9" presStyleCnt="14"/>
      <dgm:spPr/>
    </dgm:pt>
    <dgm:pt modelId="{4969298C-4FC3-4EBC-A6D9-B18892AA2D4F}" type="pres">
      <dgm:prSet presAssocID="{2F6D56C5-02E6-428D-AECC-26CC202C3FC3}" presName="Ellipse" presStyleLbl="fgAcc1" presStyleIdx="10" presStyleCnt="15"/>
      <dgm:spPr>
        <a:solidFill>
          <a:schemeClr val="lt2">
            <a:alpha val="90000"/>
            <a:hueOff val="0"/>
            <a:satOff val="0"/>
            <a:lumOff val="0"/>
            <a:alphaOff val="0"/>
          </a:schemeClr>
        </a:solidFill>
        <a:ln w="12700" cap="flat" cmpd="sng" algn="ctr">
          <a:noFill/>
          <a:prstDash val="solid"/>
        </a:ln>
        <a:effectLst/>
      </dgm:spPr>
    </dgm:pt>
    <dgm:pt modelId="{B83E00E2-F802-4764-8AA8-92DADC4DD250}" type="pres">
      <dgm:prSet presAssocID="{2F6D56C5-02E6-428D-AECC-26CC202C3FC3}" presName="L2TextContainer" presStyleLbl="revTx" presStyleIdx="18" presStyleCnt="28">
        <dgm:presLayoutVars>
          <dgm:bulletEnabled val="1"/>
        </dgm:presLayoutVars>
      </dgm:prSet>
      <dgm:spPr/>
    </dgm:pt>
    <dgm:pt modelId="{99B876B4-4E9F-45BB-827F-128C14879DF1}" type="pres">
      <dgm:prSet presAssocID="{2F6D56C5-02E6-428D-AECC-26CC202C3FC3}" presName="L1TextContainer" presStyleLbl="revTx" presStyleIdx="19" presStyleCnt="28">
        <dgm:presLayoutVars>
          <dgm:chMax val="1"/>
          <dgm:chPref val="1"/>
          <dgm:bulletEnabled val="1"/>
        </dgm:presLayoutVars>
      </dgm:prSet>
      <dgm:spPr/>
    </dgm:pt>
    <dgm:pt modelId="{30DF510F-036E-4D50-88B4-24C1F09219FD}" type="pres">
      <dgm:prSet presAssocID="{2F6D56C5-02E6-428D-AECC-26CC202C3FC3}" presName="ConnectLine" presStyleLbl="sibTrans1D1" presStyleIdx="9" presStyleCnt="14"/>
      <dgm:spPr>
        <a:noFill/>
        <a:ln w="12700" cap="flat" cmpd="sng" algn="ctr">
          <a:solidFill>
            <a:schemeClr val="dk2">
              <a:hueOff val="0"/>
              <a:satOff val="0"/>
              <a:lumOff val="0"/>
              <a:alphaOff val="0"/>
            </a:schemeClr>
          </a:solidFill>
          <a:prstDash val="dash"/>
        </a:ln>
        <a:effectLst/>
      </dgm:spPr>
    </dgm:pt>
    <dgm:pt modelId="{BC142459-64BB-4F98-85A9-7F55ED8F52C8}" type="pres">
      <dgm:prSet presAssocID="{2F6D56C5-02E6-428D-AECC-26CC202C3FC3}" presName="EmptyPlaceHolder" presStyleCnt="0"/>
      <dgm:spPr/>
    </dgm:pt>
    <dgm:pt modelId="{EFB57E64-2C80-4C12-A72C-6294C2EC536A}" type="pres">
      <dgm:prSet presAssocID="{DFCA6FE9-F2CB-416C-85C7-52462EDAFEAF}" presName="spaceBetweenRectangles" presStyleCnt="0"/>
      <dgm:spPr/>
    </dgm:pt>
    <dgm:pt modelId="{35E38EDF-3267-476D-A4DA-94796977BB2D}" type="pres">
      <dgm:prSet presAssocID="{54960F50-3BC5-4CA2-9DBD-CDBF0571926E}" presName="composite" presStyleCnt="0"/>
      <dgm:spPr/>
    </dgm:pt>
    <dgm:pt modelId="{4B7273C9-0226-4A20-89C9-611CD1A9743B}" type="pres">
      <dgm:prSet presAssocID="{54960F50-3BC5-4CA2-9DBD-CDBF0571926E}" presName="ConnectorPoint" presStyleLbl="lnNode1" presStyleIdx="10" presStyleCnt="14"/>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89CE2901-0382-4D14-85C8-4131F5B7909C}" type="pres">
      <dgm:prSet presAssocID="{54960F50-3BC5-4CA2-9DBD-CDBF0571926E}" presName="DropPinPlaceHolder" presStyleCnt="0"/>
      <dgm:spPr/>
    </dgm:pt>
    <dgm:pt modelId="{BDC5C094-0A8F-4E25-AC53-7A24F57E650B}" type="pres">
      <dgm:prSet presAssocID="{54960F50-3BC5-4CA2-9DBD-CDBF0571926E}" presName="DropPin" presStyleLbl="alignNode1" presStyleIdx="10" presStyleCnt="14"/>
      <dgm:spPr/>
    </dgm:pt>
    <dgm:pt modelId="{669E147C-EF5A-4A6D-B659-EB16C93BD296}" type="pres">
      <dgm:prSet presAssocID="{54960F50-3BC5-4CA2-9DBD-CDBF0571926E}" presName="Ellipse" presStyleLbl="fgAcc1" presStyleIdx="11" presStyleCnt="15"/>
      <dgm:spPr>
        <a:solidFill>
          <a:schemeClr val="lt2">
            <a:alpha val="90000"/>
            <a:hueOff val="0"/>
            <a:satOff val="0"/>
            <a:lumOff val="0"/>
            <a:alphaOff val="0"/>
          </a:schemeClr>
        </a:solidFill>
        <a:ln w="12700" cap="flat" cmpd="sng" algn="ctr">
          <a:noFill/>
          <a:prstDash val="solid"/>
        </a:ln>
        <a:effectLst/>
      </dgm:spPr>
    </dgm:pt>
    <dgm:pt modelId="{27E2A360-E330-4AC5-897E-099DCFBF1471}" type="pres">
      <dgm:prSet presAssocID="{54960F50-3BC5-4CA2-9DBD-CDBF0571926E}" presName="L2TextContainer" presStyleLbl="revTx" presStyleIdx="20" presStyleCnt="28">
        <dgm:presLayoutVars>
          <dgm:bulletEnabled val="1"/>
        </dgm:presLayoutVars>
      </dgm:prSet>
      <dgm:spPr/>
    </dgm:pt>
    <dgm:pt modelId="{B702B3FE-E0C9-4F5C-9155-CDC18254B88C}" type="pres">
      <dgm:prSet presAssocID="{54960F50-3BC5-4CA2-9DBD-CDBF0571926E}" presName="L1TextContainer" presStyleLbl="revTx" presStyleIdx="21" presStyleCnt="28">
        <dgm:presLayoutVars>
          <dgm:chMax val="1"/>
          <dgm:chPref val="1"/>
          <dgm:bulletEnabled val="1"/>
        </dgm:presLayoutVars>
      </dgm:prSet>
      <dgm:spPr/>
    </dgm:pt>
    <dgm:pt modelId="{395B31EC-C03D-4E14-98FE-6A224C2595D6}" type="pres">
      <dgm:prSet presAssocID="{54960F50-3BC5-4CA2-9DBD-CDBF0571926E}" presName="ConnectLine" presStyleLbl="sibTrans1D1" presStyleIdx="10" presStyleCnt="14"/>
      <dgm:spPr>
        <a:noFill/>
        <a:ln w="12700" cap="flat" cmpd="sng" algn="ctr">
          <a:solidFill>
            <a:schemeClr val="dk2">
              <a:hueOff val="0"/>
              <a:satOff val="0"/>
              <a:lumOff val="0"/>
              <a:alphaOff val="0"/>
            </a:schemeClr>
          </a:solidFill>
          <a:prstDash val="dash"/>
        </a:ln>
        <a:effectLst/>
      </dgm:spPr>
    </dgm:pt>
    <dgm:pt modelId="{2572237E-4802-462F-92AD-541453336E38}" type="pres">
      <dgm:prSet presAssocID="{54960F50-3BC5-4CA2-9DBD-CDBF0571926E}" presName="EmptyPlaceHolder" presStyleCnt="0"/>
      <dgm:spPr/>
    </dgm:pt>
    <dgm:pt modelId="{05C641D7-0A48-4541-9850-AE238585766D}" type="pres">
      <dgm:prSet presAssocID="{EA9D5F75-2750-45A8-9C48-3B2A4848F763}" presName="spaceBetweenRectangles" presStyleCnt="0"/>
      <dgm:spPr/>
    </dgm:pt>
    <dgm:pt modelId="{0A0C4E16-C20B-4D8C-8C4A-7FB0B06277A1}" type="pres">
      <dgm:prSet presAssocID="{B012057D-8075-4EEE-B75A-DF957B6ADF85}" presName="composite" presStyleCnt="0"/>
      <dgm:spPr/>
    </dgm:pt>
    <dgm:pt modelId="{29D0472B-CBC6-4CD9-9092-E1A360AFD9C5}" type="pres">
      <dgm:prSet presAssocID="{B012057D-8075-4EEE-B75A-DF957B6ADF85}" presName="ConnectorPoint" presStyleLbl="lnNode1" presStyleIdx="11" presStyleCnt="14"/>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FEA15C39-C157-4131-BBA9-C24198C24DAD}" type="pres">
      <dgm:prSet presAssocID="{B012057D-8075-4EEE-B75A-DF957B6ADF85}" presName="DropPinPlaceHolder" presStyleCnt="0"/>
      <dgm:spPr/>
    </dgm:pt>
    <dgm:pt modelId="{C0023AFA-30F3-4CAD-B386-D45898E2E6C2}" type="pres">
      <dgm:prSet presAssocID="{B012057D-8075-4EEE-B75A-DF957B6ADF85}" presName="DropPin" presStyleLbl="alignNode1" presStyleIdx="11" presStyleCnt="14"/>
      <dgm:spPr/>
    </dgm:pt>
    <dgm:pt modelId="{4E1FA41E-111E-444D-BB8D-FB85FB6A5B6C}" type="pres">
      <dgm:prSet presAssocID="{B012057D-8075-4EEE-B75A-DF957B6ADF85}" presName="Ellipse" presStyleLbl="fgAcc1" presStyleIdx="12" presStyleCnt="15"/>
      <dgm:spPr>
        <a:solidFill>
          <a:schemeClr val="lt2">
            <a:alpha val="90000"/>
            <a:hueOff val="0"/>
            <a:satOff val="0"/>
            <a:lumOff val="0"/>
            <a:alphaOff val="0"/>
          </a:schemeClr>
        </a:solidFill>
        <a:ln w="12700" cap="flat" cmpd="sng" algn="ctr">
          <a:noFill/>
          <a:prstDash val="solid"/>
        </a:ln>
        <a:effectLst/>
      </dgm:spPr>
    </dgm:pt>
    <dgm:pt modelId="{F857C20B-1F18-4096-952D-31430F730915}" type="pres">
      <dgm:prSet presAssocID="{B012057D-8075-4EEE-B75A-DF957B6ADF85}" presName="L2TextContainer" presStyleLbl="revTx" presStyleIdx="22" presStyleCnt="28">
        <dgm:presLayoutVars>
          <dgm:bulletEnabled val="1"/>
        </dgm:presLayoutVars>
      </dgm:prSet>
      <dgm:spPr/>
    </dgm:pt>
    <dgm:pt modelId="{29BA24EF-2B52-4657-BBF3-7A9CB8B0AF3F}" type="pres">
      <dgm:prSet presAssocID="{B012057D-8075-4EEE-B75A-DF957B6ADF85}" presName="L1TextContainer" presStyleLbl="revTx" presStyleIdx="23" presStyleCnt="28">
        <dgm:presLayoutVars>
          <dgm:chMax val="1"/>
          <dgm:chPref val="1"/>
          <dgm:bulletEnabled val="1"/>
        </dgm:presLayoutVars>
      </dgm:prSet>
      <dgm:spPr/>
    </dgm:pt>
    <dgm:pt modelId="{65984A72-2E1E-44D6-9211-80F39502B4C7}" type="pres">
      <dgm:prSet presAssocID="{B012057D-8075-4EEE-B75A-DF957B6ADF85}" presName="ConnectLine" presStyleLbl="sibTrans1D1" presStyleIdx="11" presStyleCnt="14"/>
      <dgm:spPr>
        <a:noFill/>
        <a:ln w="12700" cap="flat" cmpd="sng" algn="ctr">
          <a:solidFill>
            <a:schemeClr val="dk2">
              <a:hueOff val="0"/>
              <a:satOff val="0"/>
              <a:lumOff val="0"/>
              <a:alphaOff val="0"/>
            </a:schemeClr>
          </a:solidFill>
          <a:prstDash val="dash"/>
        </a:ln>
        <a:effectLst/>
      </dgm:spPr>
    </dgm:pt>
    <dgm:pt modelId="{9137F26C-7303-4636-AD7E-440F776730DE}" type="pres">
      <dgm:prSet presAssocID="{B012057D-8075-4EEE-B75A-DF957B6ADF85}" presName="EmptyPlaceHolder" presStyleCnt="0"/>
      <dgm:spPr/>
    </dgm:pt>
    <dgm:pt modelId="{76A052C1-95D2-4B19-9F59-DAB5A7FBB4BE}" type="pres">
      <dgm:prSet presAssocID="{2C6B9A3B-A8BC-478C-8AB6-9D892D3A6C86}" presName="spaceBetweenRectangles" presStyleCnt="0"/>
      <dgm:spPr/>
    </dgm:pt>
    <dgm:pt modelId="{E91EEEF0-4EF4-44E7-88E0-09B272AF741C}" type="pres">
      <dgm:prSet presAssocID="{5F537B61-F64E-489F-BB63-4A624218992C}" presName="composite" presStyleCnt="0"/>
      <dgm:spPr/>
    </dgm:pt>
    <dgm:pt modelId="{B3FAF3CD-27EB-48FB-8302-1A90AA7726E9}" type="pres">
      <dgm:prSet presAssocID="{5F537B61-F64E-489F-BB63-4A624218992C}" presName="ConnectorPoint" presStyleLbl="lnNode1" presStyleIdx="12" presStyleCnt="14"/>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6F1331A5-0571-4A9B-B7A2-ED03CFD49499}" type="pres">
      <dgm:prSet presAssocID="{5F537B61-F64E-489F-BB63-4A624218992C}" presName="DropPinPlaceHolder" presStyleCnt="0"/>
      <dgm:spPr/>
    </dgm:pt>
    <dgm:pt modelId="{4608FBC5-B138-48B9-89DE-70A54FAE48A3}" type="pres">
      <dgm:prSet presAssocID="{5F537B61-F64E-489F-BB63-4A624218992C}" presName="DropPin" presStyleLbl="alignNode1" presStyleIdx="12" presStyleCnt="14"/>
      <dgm:spPr/>
    </dgm:pt>
    <dgm:pt modelId="{622DF696-BA28-4BAF-BE07-B72D449EDD4F}" type="pres">
      <dgm:prSet presAssocID="{5F537B61-F64E-489F-BB63-4A624218992C}" presName="Ellipse" presStyleLbl="fgAcc1" presStyleIdx="13" presStyleCnt="15"/>
      <dgm:spPr>
        <a:solidFill>
          <a:schemeClr val="lt2">
            <a:alpha val="90000"/>
            <a:hueOff val="0"/>
            <a:satOff val="0"/>
            <a:lumOff val="0"/>
            <a:alphaOff val="0"/>
          </a:schemeClr>
        </a:solidFill>
        <a:ln w="12700" cap="flat" cmpd="sng" algn="ctr">
          <a:noFill/>
          <a:prstDash val="solid"/>
        </a:ln>
        <a:effectLst/>
      </dgm:spPr>
    </dgm:pt>
    <dgm:pt modelId="{9C41B410-2ACC-4458-9524-DCED18E78B50}" type="pres">
      <dgm:prSet presAssocID="{5F537B61-F64E-489F-BB63-4A624218992C}" presName="L2TextContainer" presStyleLbl="revTx" presStyleIdx="24" presStyleCnt="28">
        <dgm:presLayoutVars>
          <dgm:bulletEnabled val="1"/>
        </dgm:presLayoutVars>
      </dgm:prSet>
      <dgm:spPr/>
    </dgm:pt>
    <dgm:pt modelId="{D3020CDF-3018-4049-8CF7-9038723C43F1}" type="pres">
      <dgm:prSet presAssocID="{5F537B61-F64E-489F-BB63-4A624218992C}" presName="L1TextContainer" presStyleLbl="revTx" presStyleIdx="25" presStyleCnt="28">
        <dgm:presLayoutVars>
          <dgm:chMax val="1"/>
          <dgm:chPref val="1"/>
          <dgm:bulletEnabled val="1"/>
        </dgm:presLayoutVars>
      </dgm:prSet>
      <dgm:spPr/>
    </dgm:pt>
    <dgm:pt modelId="{1AF0022F-DC58-4463-93B9-4D8D96049921}" type="pres">
      <dgm:prSet presAssocID="{5F537B61-F64E-489F-BB63-4A624218992C}" presName="ConnectLine" presStyleLbl="sibTrans1D1" presStyleIdx="12" presStyleCnt="14"/>
      <dgm:spPr>
        <a:noFill/>
        <a:ln w="12700" cap="flat" cmpd="sng" algn="ctr">
          <a:solidFill>
            <a:schemeClr val="dk2">
              <a:hueOff val="0"/>
              <a:satOff val="0"/>
              <a:lumOff val="0"/>
              <a:alphaOff val="0"/>
            </a:schemeClr>
          </a:solidFill>
          <a:prstDash val="dash"/>
        </a:ln>
        <a:effectLst/>
      </dgm:spPr>
    </dgm:pt>
    <dgm:pt modelId="{DFAE7D3A-A68C-44F7-8225-F50BADA53F93}" type="pres">
      <dgm:prSet presAssocID="{5F537B61-F64E-489F-BB63-4A624218992C}" presName="EmptyPlaceHolder" presStyleCnt="0"/>
      <dgm:spPr/>
    </dgm:pt>
    <dgm:pt modelId="{99CA0A50-78A6-43B9-B975-385F4EBD6F48}" type="pres">
      <dgm:prSet presAssocID="{7DDD9CD8-1985-4BFE-9604-635C1F43F4EA}" presName="spaceBetweenRectangles" presStyleCnt="0"/>
      <dgm:spPr/>
    </dgm:pt>
    <dgm:pt modelId="{A82C2F2E-1D23-47FB-B197-E22766425153}" type="pres">
      <dgm:prSet presAssocID="{8C9BDE0E-B553-4673-B3C7-A3EA128DDCA5}" presName="composite" presStyleCnt="0"/>
      <dgm:spPr/>
    </dgm:pt>
    <dgm:pt modelId="{E788AFB1-C02C-4F9B-91C9-C209D449A02F}" type="pres">
      <dgm:prSet presAssocID="{8C9BDE0E-B553-4673-B3C7-A3EA128DDCA5}" presName="ConnectorPoint" presStyleLbl="lnNode1" presStyleIdx="13" presStyleCnt="14"/>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696DCFA1-FB81-4E5F-A003-9DF4E5D2A3FC}" type="pres">
      <dgm:prSet presAssocID="{8C9BDE0E-B553-4673-B3C7-A3EA128DDCA5}" presName="DropPinPlaceHolder" presStyleCnt="0"/>
      <dgm:spPr/>
    </dgm:pt>
    <dgm:pt modelId="{21787CB7-DF8B-4031-92BE-15E6A870D50A}" type="pres">
      <dgm:prSet presAssocID="{8C9BDE0E-B553-4673-B3C7-A3EA128DDCA5}" presName="DropPin" presStyleLbl="alignNode1" presStyleIdx="13" presStyleCnt="14"/>
      <dgm:spPr/>
    </dgm:pt>
    <dgm:pt modelId="{6FF862DC-862B-4BA2-9BB2-0B11356C30CC}" type="pres">
      <dgm:prSet presAssocID="{8C9BDE0E-B553-4673-B3C7-A3EA128DDCA5}" presName="Ellipse" presStyleLbl="fgAcc1" presStyleIdx="14" presStyleCnt="15"/>
      <dgm:spPr>
        <a:solidFill>
          <a:schemeClr val="lt2">
            <a:alpha val="90000"/>
            <a:hueOff val="0"/>
            <a:satOff val="0"/>
            <a:lumOff val="0"/>
            <a:alphaOff val="0"/>
          </a:schemeClr>
        </a:solidFill>
        <a:ln w="12700" cap="flat" cmpd="sng" algn="ctr">
          <a:noFill/>
          <a:prstDash val="solid"/>
        </a:ln>
        <a:effectLst/>
      </dgm:spPr>
    </dgm:pt>
    <dgm:pt modelId="{3FB567D7-4732-40BC-9D1E-33FEE03395AF}" type="pres">
      <dgm:prSet presAssocID="{8C9BDE0E-B553-4673-B3C7-A3EA128DDCA5}" presName="L2TextContainer" presStyleLbl="revTx" presStyleIdx="26" presStyleCnt="28">
        <dgm:presLayoutVars>
          <dgm:bulletEnabled val="1"/>
        </dgm:presLayoutVars>
      </dgm:prSet>
      <dgm:spPr/>
    </dgm:pt>
    <dgm:pt modelId="{26E7CF62-7A1B-484D-8B81-8D49EA7E7B50}" type="pres">
      <dgm:prSet presAssocID="{8C9BDE0E-B553-4673-B3C7-A3EA128DDCA5}" presName="L1TextContainer" presStyleLbl="revTx" presStyleIdx="27" presStyleCnt="28" custScaleY="210680" custLinFactX="-205345" custLinFactNeighborX="-300000" custLinFactNeighborY="27483">
        <dgm:presLayoutVars>
          <dgm:chMax val="1"/>
          <dgm:chPref val="1"/>
          <dgm:bulletEnabled val="1"/>
        </dgm:presLayoutVars>
      </dgm:prSet>
      <dgm:spPr/>
    </dgm:pt>
    <dgm:pt modelId="{BCBDDEE8-E067-41B5-B73E-4D6616AF403F}" type="pres">
      <dgm:prSet presAssocID="{8C9BDE0E-B553-4673-B3C7-A3EA128DDCA5}" presName="ConnectLine" presStyleLbl="sibTrans1D1" presStyleIdx="13" presStyleCnt="14"/>
      <dgm:spPr>
        <a:noFill/>
        <a:ln w="12700" cap="flat" cmpd="sng" algn="ctr">
          <a:solidFill>
            <a:schemeClr val="dk2">
              <a:hueOff val="0"/>
              <a:satOff val="0"/>
              <a:lumOff val="0"/>
              <a:alphaOff val="0"/>
            </a:schemeClr>
          </a:solidFill>
          <a:prstDash val="dash"/>
        </a:ln>
        <a:effectLst/>
      </dgm:spPr>
    </dgm:pt>
    <dgm:pt modelId="{CE6F3B5E-3E45-460E-AE1F-8F14E31076A7}" type="pres">
      <dgm:prSet presAssocID="{8C9BDE0E-B553-4673-B3C7-A3EA128DDCA5}" presName="EmptyPlaceHolder" presStyleCnt="0"/>
      <dgm:spPr/>
    </dgm:pt>
  </dgm:ptLst>
  <dgm:cxnLst>
    <dgm:cxn modelId="{FBE3E208-F389-42D8-A386-9F29B9D69D84}" type="presOf" srcId="{2C20E2B0-523C-43D1-8B1F-E2EC4CC0C514}" destId="{847FB73E-B88A-4AB9-9E14-2123125F6FE1}" srcOrd="0" destOrd="0" presId="urn:microsoft.com/office/officeart/2017/3/layout/DropPinTimeline"/>
    <dgm:cxn modelId="{8F46A20D-CE19-4C88-B0B3-8A4342D09F5B}" srcId="{FC6FA2D0-FE98-47E5-A82C-CE51E9F815A5}" destId="{B012057D-8075-4EEE-B75A-DF957B6ADF85}" srcOrd="11" destOrd="0" parTransId="{7967E678-75A6-44DD-9C44-D5CAF371C4D0}" sibTransId="{2C6B9A3B-A8BC-478C-8AB6-9D892D3A6C86}"/>
    <dgm:cxn modelId="{CF7D7513-35B4-44A6-A44E-0A8FF110AFB8}" srcId="{FC6FA2D0-FE98-47E5-A82C-CE51E9F815A5}" destId="{81E388DF-59DF-456E-9865-3836B96B04FB}" srcOrd="6" destOrd="0" parTransId="{821D5167-879B-4D76-A7A0-CD08D4D7FF0E}" sibTransId="{4D8DC5BC-78C9-46BA-8967-7309D299BA75}"/>
    <dgm:cxn modelId="{50F75E17-FBDD-4E65-993D-C6914678E954}" srcId="{E49D2414-3001-444E-8145-1AE270A83B66}" destId="{59C2AF0B-BDBC-4055-A958-1FC028BF6D32}" srcOrd="2" destOrd="0" parTransId="{5654539C-8FC6-47C8-861E-1C29A66C41B0}" sibTransId="{EADC4E52-CB59-406E-A10E-4ED61238FF98}"/>
    <dgm:cxn modelId="{0680B428-BC93-4307-A7A1-F6AB8D9FA058}" type="presOf" srcId="{354AD8A5-780D-4508-B052-02D66C4D3211}" destId="{6E1B292F-876B-4D4F-93E5-6A41C88F9302}" srcOrd="0" destOrd="0" presId="urn:microsoft.com/office/officeart/2017/3/layout/DropPinTimeline"/>
    <dgm:cxn modelId="{2A10512C-A848-47A8-89FE-7BBA5A565DF8}" srcId="{E49D2414-3001-444E-8145-1AE270A83B66}" destId="{6E565771-EA11-43E1-8A27-F5BAD0FEF25D}" srcOrd="0" destOrd="0" parTransId="{1D1097F0-C7FC-47A8-8C86-C6D11696976C}" sibTransId="{45BA1B39-0A68-45C9-AE24-9C32031A7A78}"/>
    <dgm:cxn modelId="{1E8A4B30-CA4E-4052-B9DE-77B6B0BC30A2}" type="presOf" srcId="{54960F50-3BC5-4CA2-9DBD-CDBF0571926E}" destId="{B702B3FE-E0C9-4F5C-9155-CDC18254B88C}" srcOrd="0" destOrd="0" presId="urn:microsoft.com/office/officeart/2017/3/layout/DropPinTimeline"/>
    <dgm:cxn modelId="{64831B3B-95B4-45D1-BAF3-8E4ED98E64CB}" srcId="{81E388DF-59DF-456E-9865-3836B96B04FB}" destId="{67F0A56F-B6DC-4725-83A2-F82F8C724C32}" srcOrd="0" destOrd="0" parTransId="{7A795CFD-94FA-4707-9849-ACAC48C9B787}" sibTransId="{3AAA03B4-A89E-4EB2-95CA-6CC099888701}"/>
    <dgm:cxn modelId="{1C76683C-35D0-464D-A061-43BB250FD018}" srcId="{2C20E2B0-523C-43D1-8B1F-E2EC4CC0C514}" destId="{8F6160ED-F17E-4145-A3BC-F8C6305F3D3D}" srcOrd="0" destOrd="0" parTransId="{B2501B2F-129F-43C0-BA48-EAC56F45A5B3}" sibTransId="{9E2B5A26-A59F-483E-B87E-F9DBE55688CD}"/>
    <dgm:cxn modelId="{A306B440-93FD-4630-8738-31DDAE1F1D43}" srcId="{1C22F2C1-7598-45C9-950A-AA73C236C309}" destId="{354AD8A5-780D-4508-B052-02D66C4D3211}" srcOrd="0" destOrd="0" parTransId="{C8F2B228-9752-47A2-9EF3-33FE87C8DD94}" sibTransId="{5AA5EDE5-0B54-4B65-AFAC-1C2BF147722B}"/>
    <dgm:cxn modelId="{3F545742-CCB9-48C1-9701-541D0EB8D807}" srcId="{2F6D56C5-02E6-428D-AECC-26CC202C3FC3}" destId="{B0232993-0C03-4D44-8D90-2FBC3A5A7948}" srcOrd="0" destOrd="0" parTransId="{2ABA2D20-4E6F-49B7-B9A5-D991CBEB0F80}" sibTransId="{A87F51A0-C556-4895-8E66-575EC7FA2E76}"/>
    <dgm:cxn modelId="{5E87B642-DB26-4E71-A0CB-C917145C53D2}" type="presOf" srcId="{8C9BDE0E-B553-4673-B3C7-A3EA128DDCA5}" destId="{26E7CF62-7A1B-484D-8B81-8D49EA7E7B50}" srcOrd="0" destOrd="0" presId="urn:microsoft.com/office/officeart/2017/3/layout/DropPinTimeline"/>
    <dgm:cxn modelId="{3A30AC64-F589-4B2C-A947-10E20C602507}" type="presOf" srcId="{B012057D-8075-4EEE-B75A-DF957B6ADF85}" destId="{29BA24EF-2B52-4657-BBF3-7A9CB8B0AF3F}" srcOrd="0" destOrd="0" presId="urn:microsoft.com/office/officeart/2017/3/layout/DropPinTimeline"/>
    <dgm:cxn modelId="{CE8CFB64-F90C-4349-9793-BA644F74B4C1}" srcId="{FC6FA2D0-FE98-47E5-A82C-CE51E9F815A5}" destId="{2756A0D0-215C-4559-9268-41E7FEBCE45B}" srcOrd="5" destOrd="0" parTransId="{8C735447-FD4C-486D-8AC9-2FE29168BB83}" sibTransId="{3198F6EF-2300-4517-A901-E947468A6959}"/>
    <dgm:cxn modelId="{07668545-678E-4158-A2B4-EB489D3797E5}" srcId="{E49D2414-3001-444E-8145-1AE270A83B66}" destId="{34FE4D21-3066-48D8-AB15-D3560ED2E675}" srcOrd="1" destOrd="0" parTransId="{0E2FB833-A772-479C-98FB-8470125D0EE2}" sibTransId="{52C926CC-539B-4B41-A4A2-95CE20FAB5C3}"/>
    <dgm:cxn modelId="{3CF25048-598F-4FC3-8A0B-05929DC10D38}" type="presOf" srcId="{F81652E4-3B43-4DC7-A5D8-BD326FE56423}" destId="{196EA199-831D-498F-91E1-96E12E66F5A2}" srcOrd="0" destOrd="1" presId="urn:microsoft.com/office/officeart/2017/3/layout/DropPinTimeline"/>
    <dgm:cxn modelId="{DA67414B-4394-46BE-B1A7-F993BA4B0833}" type="presOf" srcId="{B0232993-0C03-4D44-8D90-2FBC3A5A7948}" destId="{B83E00E2-F802-4764-8AA8-92DADC4DD250}" srcOrd="0" destOrd="0" presId="urn:microsoft.com/office/officeart/2017/3/layout/DropPinTimeline"/>
    <dgm:cxn modelId="{DC5EC76B-970E-40EE-87EC-BD6DF2784A68}" type="presOf" srcId="{2F6D56C5-02E6-428D-AECC-26CC202C3FC3}" destId="{99B876B4-4E9F-45BB-827F-128C14879DF1}" srcOrd="0" destOrd="0" presId="urn:microsoft.com/office/officeart/2017/3/layout/DropPinTimeline"/>
    <dgm:cxn modelId="{9082CA4C-8604-45CE-93A9-BEA65682A03D}" type="presOf" srcId="{7069402D-8F74-4992-8FE9-B700B576D3AE}" destId="{7B03F72A-BCF6-489C-A654-920AAF4E4395}" srcOrd="0" destOrd="0" presId="urn:microsoft.com/office/officeart/2017/3/layout/DropPinTimeline"/>
    <dgm:cxn modelId="{16C68071-2317-49BF-81DA-357C28BA8510}" type="presOf" srcId="{59C2AF0B-BDBC-4055-A958-1FC028BF6D32}" destId="{96C1FD14-EC54-4DB2-9561-7DBFBFA1BDE1}" srcOrd="0" destOrd="2" presId="urn:microsoft.com/office/officeart/2017/3/layout/DropPinTimeline"/>
    <dgm:cxn modelId="{CACF1972-EB21-47D3-935A-DE2ACABDE3E3}" srcId="{54960F50-3BC5-4CA2-9DBD-CDBF0571926E}" destId="{AA78EA6D-69FA-4214-A98B-97C8D01389CA}" srcOrd="0" destOrd="0" parTransId="{02DEA478-FD78-477A-A8E2-01B4349BB9F1}" sibTransId="{19CBCF77-75D9-4B7F-B3A2-AE0D06B59B9E}"/>
    <dgm:cxn modelId="{2D268972-39AB-4E44-9B07-4CF78A0BB796}" type="presOf" srcId="{DC4C4C6B-3A06-4050-984F-02C2CFEA9FDF}" destId="{00DFB23F-3DDB-469E-9024-ACA741F0C1D1}" srcOrd="0" destOrd="0" presId="urn:microsoft.com/office/officeart/2017/3/layout/DropPinTimeline"/>
    <dgm:cxn modelId="{3579C274-22CF-4AAE-AFFE-EADB08941C59}" type="presOf" srcId="{32A865D0-1E15-4DBD-BFFD-04367DA437DA}" destId="{F9CEF516-AFDF-419A-BF61-4A9FCECAF2ED}" srcOrd="0" destOrd="0" presId="urn:microsoft.com/office/officeart/2017/3/layout/DropPinTimeline"/>
    <dgm:cxn modelId="{635C0E55-42EA-473C-BA05-18A6680DDD21}" type="presOf" srcId="{FC6FA2D0-FE98-47E5-A82C-CE51E9F815A5}" destId="{1BA2EA16-979E-4E75-9080-332E45708CC9}" srcOrd="0" destOrd="0" presId="urn:microsoft.com/office/officeart/2017/3/layout/DropPinTimeline"/>
    <dgm:cxn modelId="{DEFDA357-BF49-4F40-BA66-B1D9E56FEC26}" type="presOf" srcId="{18A7549E-C7CA-4F5E-84C9-4BE18CC07DEB}" destId="{B7C9097D-B966-4561-8F44-E2F4D36F8202}" srcOrd="0" destOrd="0" presId="urn:microsoft.com/office/officeart/2017/3/layout/DropPinTimeline"/>
    <dgm:cxn modelId="{0E253358-8934-464D-9447-5432BB490078}" srcId="{FC6FA2D0-FE98-47E5-A82C-CE51E9F815A5}" destId="{2F6D56C5-02E6-428D-AECC-26CC202C3FC3}" srcOrd="9" destOrd="0" parTransId="{A7904603-E057-4558-9328-000A998D98AE}" sibTransId="{DFCA6FE9-F2CB-416C-85C7-52462EDAFEAF}"/>
    <dgm:cxn modelId="{0E98485A-8B08-4F0E-A49B-E8A71E651F7F}" srcId="{32A865D0-1E15-4DBD-BFFD-04367DA437DA}" destId="{F81652E4-3B43-4DC7-A5D8-BD326FE56423}" srcOrd="1" destOrd="0" parTransId="{7E5196FA-AD78-4B5B-A020-652B7C03639A}" sibTransId="{83C1129B-7038-4307-B5AE-66E960709812}"/>
    <dgm:cxn modelId="{C452827D-5B33-43E7-8296-9887AC037F0B}" srcId="{81E388DF-59DF-456E-9865-3836B96B04FB}" destId="{D37F7EE4-8CD8-4138-91A6-EC0B9301B00D}" srcOrd="1" destOrd="0" parTransId="{C0B80166-2674-4A33-95AE-CFC38F860BC6}" sibTransId="{8A20EC72-1956-4B69-9E30-26E12DCCAAFD}"/>
    <dgm:cxn modelId="{88999080-7D57-4880-81F7-02358FFD2073}" type="presOf" srcId="{81E388DF-59DF-456E-9865-3836B96B04FB}" destId="{6B7B1A3F-DF2B-4624-9B72-24D6BFEC5CE4}" srcOrd="0" destOrd="0" presId="urn:microsoft.com/office/officeart/2017/3/layout/DropPinTimeline"/>
    <dgm:cxn modelId="{FE0F0182-A0D2-444F-88D9-E25958480F66}" type="presOf" srcId="{EB0579EE-83DD-4D16-9746-F1B3C26C0774}" destId="{F857C20B-1F18-4096-952D-31430F730915}" srcOrd="0" destOrd="1" presId="urn:microsoft.com/office/officeart/2017/3/layout/DropPinTimeline"/>
    <dgm:cxn modelId="{966BCF82-9ED7-48E4-9FA0-1AA78E6ECE42}" srcId="{B012057D-8075-4EEE-B75A-DF957B6ADF85}" destId="{F20C8CA5-3BB4-4578-AB05-51AFAF966709}" srcOrd="0" destOrd="0" parTransId="{BA463FDD-73FF-4F37-8DE6-70B0FBB9F523}" sibTransId="{73428545-4D2A-492D-B249-D7257A376B7F}"/>
    <dgm:cxn modelId="{EE38468A-DA2D-4799-B6DA-47BFCD9A34D4}" type="presOf" srcId="{5F537B61-F64E-489F-BB63-4A624218992C}" destId="{D3020CDF-3018-4049-8CF7-9038723C43F1}" srcOrd="0" destOrd="0" presId="urn:microsoft.com/office/officeart/2017/3/layout/DropPinTimeline"/>
    <dgm:cxn modelId="{CFC3018C-AE4B-4CF9-A47F-5E07B019FB77}" srcId="{FC6FA2D0-FE98-47E5-A82C-CE51E9F815A5}" destId="{7069402D-8F74-4992-8FE9-B700B576D3AE}" srcOrd="0" destOrd="0" parTransId="{2C86F87D-697C-48E0-BD68-34AF529D8AB1}" sibTransId="{9B119D53-F09F-4021-8A81-BBB4C8C811CC}"/>
    <dgm:cxn modelId="{6AE15B8C-2776-446B-B88B-00567E62F466}" srcId="{18A7549E-C7CA-4F5E-84C9-4BE18CC07DEB}" destId="{DC4C4C6B-3A06-4050-984F-02C2CFEA9FDF}" srcOrd="0" destOrd="0" parTransId="{14E51B1B-006E-4F44-A4B9-7F1E083DA0E5}" sibTransId="{6FB87087-C665-49DD-AA6F-A1E241CC42D4}"/>
    <dgm:cxn modelId="{D3A5468C-8FDD-4D4F-8028-D8E45AD3A66E}" srcId="{723D5B28-6A5F-4223-BA3B-93910B082DBB}" destId="{FC1785A5-2169-4A63-A2E9-A8EE73ACA628}" srcOrd="0" destOrd="0" parTransId="{8426460E-1330-4FE1-9ACA-7DA48AC9C233}" sibTransId="{CFC2AB51-9F11-4E12-B65B-C277D13152B0}"/>
    <dgm:cxn modelId="{A6CE858E-E2A5-4310-AFAA-BBABC5661C45}" type="presOf" srcId="{D37F7EE4-8CD8-4138-91A6-EC0B9301B00D}" destId="{B4218615-1B97-4BB6-84D3-1A54C9BA8672}" srcOrd="0" destOrd="1" presId="urn:microsoft.com/office/officeart/2017/3/layout/DropPinTimeline"/>
    <dgm:cxn modelId="{5A432697-3AB1-462B-9E0C-4B61D4973F73}" srcId="{B012057D-8075-4EEE-B75A-DF957B6ADF85}" destId="{EB0579EE-83DD-4D16-9746-F1B3C26C0774}" srcOrd="1" destOrd="0" parTransId="{439B9F19-FAB5-4FEE-82B7-317C07267E61}" sibTransId="{50633E9F-7AA9-4D9E-8CFC-A042226E1961}"/>
    <dgm:cxn modelId="{C6ECC29B-F626-4C33-BB76-B7AA354E0EAD}" srcId="{FC6FA2D0-FE98-47E5-A82C-CE51E9F815A5}" destId="{32A865D0-1E15-4DBD-BFFD-04367DA437DA}" srcOrd="8" destOrd="0" parTransId="{190CB721-319C-4202-8DB3-EF056094305E}" sibTransId="{491287C2-D297-4DB5-9F16-3541AFAC244E}"/>
    <dgm:cxn modelId="{3B85AE9C-5FED-47C2-A42E-1B4CBF23650C}" srcId="{32A865D0-1E15-4DBD-BFFD-04367DA437DA}" destId="{2CD7EC1D-77F8-4524-AF4E-AD8DE318273B}" srcOrd="0" destOrd="0" parTransId="{2B04636E-46FF-429B-A855-EE53B5E23FE3}" sibTransId="{79D060BC-7424-416F-ACC6-AA8BB1F5ED6E}"/>
    <dgm:cxn modelId="{78FC03A3-A9BD-450E-9560-C73408E1B74D}" srcId="{FC6FA2D0-FE98-47E5-A82C-CE51E9F815A5}" destId="{8C9BDE0E-B553-4673-B3C7-A3EA128DDCA5}" srcOrd="13" destOrd="0" parTransId="{0BF44F99-F714-4677-8F05-4E5AC02BBBD8}" sibTransId="{48BEF9DB-ED6B-4AFA-9769-06D23894ECDF}"/>
    <dgm:cxn modelId="{83E22AA9-EFB6-4D6E-B16C-BA996689CED5}" type="presOf" srcId="{2756A0D0-215C-4559-9268-41E7FEBCE45B}" destId="{E796443F-7C65-4E5D-8CA9-0EC5895E2080}" srcOrd="0" destOrd="0" presId="urn:microsoft.com/office/officeart/2017/3/layout/DropPinTimeline"/>
    <dgm:cxn modelId="{815E02AA-DD37-42B4-ABF0-605DED73326D}" srcId="{FC6FA2D0-FE98-47E5-A82C-CE51E9F815A5}" destId="{E49D2414-3001-444E-8145-1AE270A83B66}" srcOrd="4" destOrd="0" parTransId="{48B64376-E0B1-4C5A-B7F5-4A5939E65621}" sibTransId="{32EDB876-BC64-4E73-977C-63A8B92737AD}"/>
    <dgm:cxn modelId="{CBDB13AA-CB99-4716-8EF3-9C13B11FD3E8}" srcId="{FC6FA2D0-FE98-47E5-A82C-CE51E9F815A5}" destId="{1C22F2C1-7598-45C9-950A-AA73C236C309}" srcOrd="7" destOrd="0" parTransId="{668B9471-7345-40CA-9A68-358DE02D431F}" sibTransId="{52907115-E237-4C95-8EF3-D23BE40BB6DD}"/>
    <dgm:cxn modelId="{E81FA4AC-2409-4952-A662-73EA59B6D5E6}" type="presOf" srcId="{70880590-3D18-494A-9BD1-4922D7215655}" destId="{FFCA8DA5-8E0C-48BB-85CA-45C17B590DA8}" srcOrd="0" destOrd="1" presId="urn:microsoft.com/office/officeart/2017/3/layout/DropPinTimeline"/>
    <dgm:cxn modelId="{7239B6AC-8550-4E84-8CCF-CEC2515367C3}" type="presOf" srcId="{34FE4D21-3066-48D8-AB15-D3560ED2E675}" destId="{96C1FD14-EC54-4DB2-9561-7DBFBFA1BDE1}" srcOrd="0" destOrd="1" presId="urn:microsoft.com/office/officeart/2017/3/layout/DropPinTimeline"/>
    <dgm:cxn modelId="{057072AD-945C-49C7-B29C-A7DEFE04B835}" type="presOf" srcId="{8F6160ED-F17E-4145-A3BC-F8C6305F3D3D}" destId="{7F94ABF1-7D04-4E94-A34E-6E3F886FC059}" srcOrd="0" destOrd="0" presId="urn:microsoft.com/office/officeart/2017/3/layout/DropPinTimeline"/>
    <dgm:cxn modelId="{E20AD5AE-B1B3-4D4B-87B6-8F4108CCA8CC}" srcId="{5F537B61-F64E-489F-BB63-4A624218992C}" destId="{50844651-4FCC-4CC5-A4EE-6FE9E0F8FCE4}" srcOrd="0" destOrd="0" parTransId="{657E672C-AED5-4A5C-AF84-6FBBC767C15D}" sibTransId="{22239C56-33D9-4910-8813-24DF8246B834}"/>
    <dgm:cxn modelId="{E7CA2BB0-4248-46C7-8365-57466135FB22}" type="presOf" srcId="{6E565771-EA11-43E1-8A27-F5BAD0FEF25D}" destId="{96C1FD14-EC54-4DB2-9561-7DBFBFA1BDE1}" srcOrd="0" destOrd="0" presId="urn:microsoft.com/office/officeart/2017/3/layout/DropPinTimeline"/>
    <dgm:cxn modelId="{86DA8FB1-2EF9-4F37-B651-691D6A757E34}" type="presOf" srcId="{E49D2414-3001-444E-8145-1AE270A83B66}" destId="{2BC2C7E9-C201-4C50-B64B-583CE7BD964B}" srcOrd="0" destOrd="0" presId="urn:microsoft.com/office/officeart/2017/3/layout/DropPinTimeline"/>
    <dgm:cxn modelId="{7BF056B6-5B52-410E-826E-E81B36D19111}" type="presOf" srcId="{F20C8CA5-3BB4-4578-AB05-51AFAF966709}" destId="{F857C20B-1F18-4096-952D-31430F730915}" srcOrd="0" destOrd="0" presId="urn:microsoft.com/office/officeart/2017/3/layout/DropPinTimeline"/>
    <dgm:cxn modelId="{DDCFB8B6-28F7-4689-B16A-ADB1F60259F9}" type="presOf" srcId="{2CD7EC1D-77F8-4524-AF4E-AD8DE318273B}" destId="{196EA199-831D-498F-91E1-96E12E66F5A2}" srcOrd="0" destOrd="0" presId="urn:microsoft.com/office/officeart/2017/3/layout/DropPinTimeline"/>
    <dgm:cxn modelId="{B9C331BB-B341-4F7D-8AE2-272170EC35AF}" srcId="{FC6FA2D0-FE98-47E5-A82C-CE51E9F815A5}" destId="{18A7549E-C7CA-4F5E-84C9-4BE18CC07DEB}" srcOrd="1" destOrd="0" parTransId="{EF3B4397-3F2C-4BCA-BBF3-40BF2835C221}" sibTransId="{0078C3F2-2175-4C0D-BBAF-3C1E1A5A1F39}"/>
    <dgm:cxn modelId="{04DE39BF-2508-468B-ACCB-67DE62DFBDCA}" type="presOf" srcId="{1C22F2C1-7598-45C9-950A-AA73C236C309}" destId="{53E395B2-F2E9-4E37-A09A-FD60F1FCD074}" srcOrd="0" destOrd="0" presId="urn:microsoft.com/office/officeart/2017/3/layout/DropPinTimeline"/>
    <dgm:cxn modelId="{EEB58DC4-C531-4766-93A6-474172709BE7}" srcId="{0187F489-E889-4CEA-B22A-1E29112C9DA0}" destId="{70880590-3D18-494A-9BD1-4922D7215655}" srcOrd="0" destOrd="0" parTransId="{A1A56501-8B53-4974-9C20-28277532B64B}" sibTransId="{5AC8F7A8-F28E-409C-8EFE-69C852F41AA3}"/>
    <dgm:cxn modelId="{728856C6-0B68-471D-9978-6B462FB642D1}" type="presOf" srcId="{AA78EA6D-69FA-4214-A98B-97C8D01389CA}" destId="{27E2A360-E330-4AC5-897E-099DCFBF1471}" srcOrd="0" destOrd="0" presId="urn:microsoft.com/office/officeart/2017/3/layout/DropPinTimeline"/>
    <dgm:cxn modelId="{2F9DD2C8-E65E-4D1A-9583-744B2E03A954}" type="presOf" srcId="{6353B3CC-80AC-4AE8-AA47-3C2A16C5FF36}" destId="{8BAE08B4-9474-456E-8018-CCE3B5856605}" srcOrd="0" destOrd="0" presId="urn:microsoft.com/office/officeart/2017/3/layout/DropPinTimeline"/>
    <dgm:cxn modelId="{F7850BD1-C14F-42C7-8EEF-2A46443DF0A2}" type="presOf" srcId="{67F0A56F-B6DC-4725-83A2-F82F8C724C32}" destId="{B4218615-1B97-4BB6-84D3-1A54C9BA8672}" srcOrd="0" destOrd="0" presId="urn:microsoft.com/office/officeart/2017/3/layout/DropPinTimeline"/>
    <dgm:cxn modelId="{CEAF2FD2-1824-4DA0-BC9A-D49A1175D912}" srcId="{2756A0D0-215C-4559-9268-41E7FEBCE45B}" destId="{6353B3CC-80AC-4AE8-AA47-3C2A16C5FF36}" srcOrd="0" destOrd="0" parTransId="{15B3C740-FDD2-44DC-8401-1C4331F7DE69}" sibTransId="{05C85A61-01AB-4B85-B75D-724387CC67E5}"/>
    <dgm:cxn modelId="{364E51D8-0DBE-4ABA-BEAA-3FDBFA4E6E6A}" srcId="{FC6FA2D0-FE98-47E5-A82C-CE51E9F815A5}" destId="{54960F50-3BC5-4CA2-9DBD-CDBF0571926E}" srcOrd="10" destOrd="0" parTransId="{D349DABE-5B67-445C-AFCA-28827AD963FB}" sibTransId="{EA9D5F75-2750-45A8-9C48-3B2A4848F763}"/>
    <dgm:cxn modelId="{0B6D46DE-BA47-4729-86E5-A8C57337C32E}" type="presOf" srcId="{50844651-4FCC-4CC5-A4EE-6FE9E0F8FCE4}" destId="{9C41B410-2ACC-4458-9524-DCED18E78B50}" srcOrd="0" destOrd="0" presId="urn:microsoft.com/office/officeart/2017/3/layout/DropPinTimeline"/>
    <dgm:cxn modelId="{BC41ACDE-2302-4841-902E-550FC353C09E}" srcId="{FC6FA2D0-FE98-47E5-A82C-CE51E9F815A5}" destId="{723D5B28-6A5F-4223-BA3B-93910B082DBB}" srcOrd="3" destOrd="0" parTransId="{D48BF3E4-D247-4362-BEB4-8B7F6A14745A}" sibTransId="{7E99D435-0C4D-402C-884A-93C8BE3DBE35}"/>
    <dgm:cxn modelId="{B6B9CCE0-35EF-4305-A9BD-557EDCC76AB4}" srcId="{FC6FA2D0-FE98-47E5-A82C-CE51E9F815A5}" destId="{5F537B61-F64E-489F-BB63-4A624218992C}" srcOrd="12" destOrd="0" parTransId="{2C1D7578-AC5A-4F8E-98BF-81EA10B8640C}" sibTransId="{7DDD9CD8-1985-4BFE-9604-635C1F43F4EA}"/>
    <dgm:cxn modelId="{16E0D0E2-C4C5-4DD1-AC4C-49EB1A59F132}" type="presOf" srcId="{FC1785A5-2169-4A63-A2E9-A8EE73ACA628}" destId="{9AB6E546-074E-4274-A375-8DD52CC5E187}" srcOrd="0" destOrd="0" presId="urn:microsoft.com/office/officeart/2017/3/layout/DropPinTimeline"/>
    <dgm:cxn modelId="{9CB638F2-9712-45EE-895A-93C92F7CD15F}" srcId="{7069402D-8F74-4992-8FE9-B700B576D3AE}" destId="{0187F489-E889-4CEA-B22A-1E29112C9DA0}" srcOrd="0" destOrd="0" parTransId="{81B0DCF4-5EB4-49DD-B379-7F0A5050260E}" sibTransId="{677917CA-A3C1-4CCE-831A-4E1ABAB6D4D0}"/>
    <dgm:cxn modelId="{7968C6F9-44DB-4EF7-BB6E-C8A0518EFD25}" type="presOf" srcId="{0187F489-E889-4CEA-B22A-1E29112C9DA0}" destId="{FFCA8DA5-8E0C-48BB-85CA-45C17B590DA8}" srcOrd="0" destOrd="0" presId="urn:microsoft.com/office/officeart/2017/3/layout/DropPinTimeline"/>
    <dgm:cxn modelId="{87F127FB-B820-428C-A2DB-EEA7F30CB5C7}" srcId="{FC6FA2D0-FE98-47E5-A82C-CE51E9F815A5}" destId="{2C20E2B0-523C-43D1-8B1F-E2EC4CC0C514}" srcOrd="2" destOrd="0" parTransId="{339C8019-A6E6-4FC5-AEBA-7CE4F3162D88}" sibTransId="{823FFD89-DE24-4325-8A3E-9639FC93013D}"/>
    <dgm:cxn modelId="{EA76EDFB-1E54-4ADE-8FB5-897462CDF414}" type="presOf" srcId="{723D5B28-6A5F-4223-BA3B-93910B082DBB}" destId="{C50714A6-BF79-47B3-841A-D8A73DD7A3E4}" srcOrd="0" destOrd="0" presId="urn:microsoft.com/office/officeart/2017/3/layout/DropPinTimeline"/>
    <dgm:cxn modelId="{8D021C16-FA78-418C-B3F5-B606791F7A97}" type="presParOf" srcId="{1BA2EA16-979E-4E75-9080-332E45708CC9}" destId="{E8A805F2-9F26-4A2C-9BCE-86CE148DEF1C}" srcOrd="0" destOrd="0" presId="urn:microsoft.com/office/officeart/2017/3/layout/DropPinTimeline"/>
    <dgm:cxn modelId="{16294662-FAB2-44D9-A101-10E4C59989F1}" type="presParOf" srcId="{1BA2EA16-979E-4E75-9080-332E45708CC9}" destId="{7550B43F-C89B-4BDB-905A-4B11FD57AD16}" srcOrd="1" destOrd="0" presId="urn:microsoft.com/office/officeart/2017/3/layout/DropPinTimeline"/>
    <dgm:cxn modelId="{532EC99A-055B-40ED-BC37-A5FCCBFED598}" type="presParOf" srcId="{7550B43F-C89B-4BDB-905A-4B11FD57AD16}" destId="{B0FA847E-8024-4B35-8289-96D14151E365}" srcOrd="0" destOrd="0" presId="urn:microsoft.com/office/officeart/2017/3/layout/DropPinTimeline"/>
    <dgm:cxn modelId="{49AE5E63-845D-4222-8246-842F59C9318F}" type="presParOf" srcId="{B0FA847E-8024-4B35-8289-96D14151E365}" destId="{060D6872-D868-48DC-95A2-BB893DBC6076}" srcOrd="0" destOrd="0" presId="urn:microsoft.com/office/officeart/2017/3/layout/DropPinTimeline"/>
    <dgm:cxn modelId="{8B4D727F-CDDA-4351-AFAA-8F2053B5FE29}" type="presParOf" srcId="{B0FA847E-8024-4B35-8289-96D14151E365}" destId="{152E9449-B439-4DB0-9ABD-73AE387F6132}" srcOrd="1" destOrd="0" presId="urn:microsoft.com/office/officeart/2017/3/layout/DropPinTimeline"/>
    <dgm:cxn modelId="{4A968907-1219-46F1-93DE-AD96518D1B4A}" type="presParOf" srcId="{152E9449-B439-4DB0-9ABD-73AE387F6132}" destId="{793D6BBC-128E-485E-957A-4A67318F52C9}" srcOrd="0" destOrd="0" presId="urn:microsoft.com/office/officeart/2017/3/layout/DropPinTimeline"/>
    <dgm:cxn modelId="{AEEE8E23-1DB4-46E6-B65D-323BB00B4876}" type="presParOf" srcId="{152E9449-B439-4DB0-9ABD-73AE387F6132}" destId="{8F6EE100-D00D-4012-BFFE-8390D104C2AA}" srcOrd="1" destOrd="0" presId="urn:microsoft.com/office/officeart/2017/3/layout/DropPinTimeline"/>
    <dgm:cxn modelId="{790E5F65-3F72-41F5-8B8E-DF2A92C060B7}" type="presParOf" srcId="{B0FA847E-8024-4B35-8289-96D14151E365}" destId="{FFCA8DA5-8E0C-48BB-85CA-45C17B590DA8}" srcOrd="2" destOrd="0" presId="urn:microsoft.com/office/officeart/2017/3/layout/DropPinTimeline"/>
    <dgm:cxn modelId="{03B8913B-4FB7-4776-AF2B-FCC66B0DB766}" type="presParOf" srcId="{B0FA847E-8024-4B35-8289-96D14151E365}" destId="{7B03F72A-BCF6-489C-A654-920AAF4E4395}" srcOrd="3" destOrd="0" presId="urn:microsoft.com/office/officeart/2017/3/layout/DropPinTimeline"/>
    <dgm:cxn modelId="{D58CE290-08F7-4F90-B492-60046A41BC77}" type="presParOf" srcId="{B0FA847E-8024-4B35-8289-96D14151E365}" destId="{378D4D94-A96B-4717-BFF8-91CCEF3A81A8}" srcOrd="4" destOrd="0" presId="urn:microsoft.com/office/officeart/2017/3/layout/DropPinTimeline"/>
    <dgm:cxn modelId="{EA2B7927-9FE5-4712-9316-88CDFB98AD65}" type="presParOf" srcId="{B0FA847E-8024-4B35-8289-96D14151E365}" destId="{A70E57C0-3A73-49E2-9443-4052A3EAD047}" srcOrd="5" destOrd="0" presId="urn:microsoft.com/office/officeart/2017/3/layout/DropPinTimeline"/>
    <dgm:cxn modelId="{6181D5E5-FF76-444A-8324-E1DC9A8AC7EC}" type="presParOf" srcId="{7550B43F-C89B-4BDB-905A-4B11FD57AD16}" destId="{A62DA32D-30B6-4DF2-9D0E-9331005E9AA2}" srcOrd="1" destOrd="0" presId="urn:microsoft.com/office/officeart/2017/3/layout/DropPinTimeline"/>
    <dgm:cxn modelId="{3498D0D7-94A8-4031-A797-D12602D70C2B}" type="presParOf" srcId="{7550B43F-C89B-4BDB-905A-4B11FD57AD16}" destId="{48E88DD1-072C-40D4-99DF-8CE8699AAA06}" srcOrd="2" destOrd="0" presId="urn:microsoft.com/office/officeart/2017/3/layout/DropPinTimeline"/>
    <dgm:cxn modelId="{A55441DE-E547-49D1-8DC6-1F6FB3A8CB53}" type="presParOf" srcId="{48E88DD1-072C-40D4-99DF-8CE8699AAA06}" destId="{800F5047-F8B3-47B0-ADDF-A3EF7873D387}" srcOrd="0" destOrd="0" presId="urn:microsoft.com/office/officeart/2017/3/layout/DropPinTimeline"/>
    <dgm:cxn modelId="{4BE6CAD2-F9BB-45AD-B083-C8939774A386}" type="presParOf" srcId="{48E88DD1-072C-40D4-99DF-8CE8699AAA06}" destId="{906BFB42-0A6E-462A-8FC3-CE307FB0CA26}" srcOrd="1" destOrd="0" presId="urn:microsoft.com/office/officeart/2017/3/layout/DropPinTimeline"/>
    <dgm:cxn modelId="{954828B6-7537-4D4E-B90F-8831423EB946}" type="presParOf" srcId="{906BFB42-0A6E-462A-8FC3-CE307FB0CA26}" destId="{A331749F-8EC4-4FD6-9EAE-73AD6E0410E2}" srcOrd="0" destOrd="0" presId="urn:microsoft.com/office/officeart/2017/3/layout/DropPinTimeline"/>
    <dgm:cxn modelId="{027E57E0-ADAD-4CAB-A405-F632104D6683}" type="presParOf" srcId="{906BFB42-0A6E-462A-8FC3-CE307FB0CA26}" destId="{443DFCE0-F6E1-4551-A094-75083FF66ABB}" srcOrd="1" destOrd="0" presId="urn:microsoft.com/office/officeart/2017/3/layout/DropPinTimeline"/>
    <dgm:cxn modelId="{DC81BD52-F198-4082-AB1D-705264D8B04E}" type="presParOf" srcId="{48E88DD1-072C-40D4-99DF-8CE8699AAA06}" destId="{00DFB23F-3DDB-469E-9024-ACA741F0C1D1}" srcOrd="2" destOrd="0" presId="urn:microsoft.com/office/officeart/2017/3/layout/DropPinTimeline"/>
    <dgm:cxn modelId="{65ADF29B-FC68-4053-B059-73D738E1C7C4}" type="presParOf" srcId="{48E88DD1-072C-40D4-99DF-8CE8699AAA06}" destId="{B7C9097D-B966-4561-8F44-E2F4D36F8202}" srcOrd="3" destOrd="0" presId="urn:microsoft.com/office/officeart/2017/3/layout/DropPinTimeline"/>
    <dgm:cxn modelId="{AEF228FA-0694-4F38-83AE-DDA1189FADAA}" type="presParOf" srcId="{48E88DD1-072C-40D4-99DF-8CE8699AAA06}" destId="{362E5B53-DB79-415E-850E-425F47AEA5EF}" srcOrd="4" destOrd="0" presId="urn:microsoft.com/office/officeart/2017/3/layout/DropPinTimeline"/>
    <dgm:cxn modelId="{1D5A9A9E-F487-4C9F-908F-2A0056ECE6D3}" type="presParOf" srcId="{48E88DD1-072C-40D4-99DF-8CE8699AAA06}" destId="{1DD9BD86-2B81-4567-A44C-450AABDF9BB2}" srcOrd="5" destOrd="0" presId="urn:microsoft.com/office/officeart/2017/3/layout/DropPinTimeline"/>
    <dgm:cxn modelId="{93D494E7-D734-489B-9C01-3992310F8B8C}" type="presParOf" srcId="{7550B43F-C89B-4BDB-905A-4B11FD57AD16}" destId="{42C3CB3E-30BF-464D-9AF6-DD0EE9D2603D}" srcOrd="3" destOrd="0" presId="urn:microsoft.com/office/officeart/2017/3/layout/DropPinTimeline"/>
    <dgm:cxn modelId="{E941954C-F6F9-46C0-8C1A-CDD99D384012}" type="presParOf" srcId="{7550B43F-C89B-4BDB-905A-4B11FD57AD16}" destId="{AD970BBC-D3D9-4647-B602-6667EDD3E5E6}" srcOrd="4" destOrd="0" presId="urn:microsoft.com/office/officeart/2017/3/layout/DropPinTimeline"/>
    <dgm:cxn modelId="{7F58A608-5193-4BC9-90C4-BACD31DC8ED2}" type="presParOf" srcId="{AD970BBC-D3D9-4647-B602-6667EDD3E5E6}" destId="{DF9722D5-DD93-40D1-98F9-B433562036DC}" srcOrd="0" destOrd="0" presId="urn:microsoft.com/office/officeart/2017/3/layout/DropPinTimeline"/>
    <dgm:cxn modelId="{90F8A9E4-E24A-41AF-BF73-8E3912259D02}" type="presParOf" srcId="{AD970BBC-D3D9-4647-B602-6667EDD3E5E6}" destId="{78CBF280-1EB9-4AC0-9654-C156E2C88AB6}" srcOrd="1" destOrd="0" presId="urn:microsoft.com/office/officeart/2017/3/layout/DropPinTimeline"/>
    <dgm:cxn modelId="{65C34DA0-B821-41FB-9955-62FCDC4E1900}" type="presParOf" srcId="{78CBF280-1EB9-4AC0-9654-C156E2C88AB6}" destId="{09B2EA27-CA78-42BC-B3CB-69B0CB200D4A}" srcOrd="0" destOrd="0" presId="urn:microsoft.com/office/officeart/2017/3/layout/DropPinTimeline"/>
    <dgm:cxn modelId="{BA064FF4-88EA-4022-BE72-F326A9B4077C}" type="presParOf" srcId="{78CBF280-1EB9-4AC0-9654-C156E2C88AB6}" destId="{94FCAC50-C238-4858-8A1D-03A71D53981F}" srcOrd="1" destOrd="0" presId="urn:microsoft.com/office/officeart/2017/3/layout/DropPinTimeline"/>
    <dgm:cxn modelId="{235233B1-52F6-4058-B6B4-71B88FFA91E5}" type="presParOf" srcId="{AD970BBC-D3D9-4647-B602-6667EDD3E5E6}" destId="{7F94ABF1-7D04-4E94-A34E-6E3F886FC059}" srcOrd="2" destOrd="0" presId="urn:microsoft.com/office/officeart/2017/3/layout/DropPinTimeline"/>
    <dgm:cxn modelId="{FECA4756-9CE4-453A-97C5-4D1241F26BFC}" type="presParOf" srcId="{AD970BBC-D3D9-4647-B602-6667EDD3E5E6}" destId="{847FB73E-B88A-4AB9-9E14-2123125F6FE1}" srcOrd="3" destOrd="0" presId="urn:microsoft.com/office/officeart/2017/3/layout/DropPinTimeline"/>
    <dgm:cxn modelId="{4CB07B20-82A6-4D36-B291-43CDE5880A93}" type="presParOf" srcId="{AD970BBC-D3D9-4647-B602-6667EDD3E5E6}" destId="{93CB8828-38C3-439A-A4F8-356540282251}" srcOrd="4" destOrd="0" presId="urn:microsoft.com/office/officeart/2017/3/layout/DropPinTimeline"/>
    <dgm:cxn modelId="{67110E1E-A7CC-4B82-9280-6FE8EA70CB5F}" type="presParOf" srcId="{AD970BBC-D3D9-4647-B602-6667EDD3E5E6}" destId="{70CE1850-4AB9-4ACD-BB35-2A4F83CC8AE8}" srcOrd="5" destOrd="0" presId="urn:microsoft.com/office/officeart/2017/3/layout/DropPinTimeline"/>
    <dgm:cxn modelId="{883931D3-B9CC-48FB-B0FB-B7AB72E486AD}" type="presParOf" srcId="{7550B43F-C89B-4BDB-905A-4B11FD57AD16}" destId="{65810BB5-CB68-49DF-85CE-B83BE42502A6}" srcOrd="5" destOrd="0" presId="urn:microsoft.com/office/officeart/2017/3/layout/DropPinTimeline"/>
    <dgm:cxn modelId="{5D95A83F-686B-4C77-86E0-359D1ECF868C}" type="presParOf" srcId="{7550B43F-C89B-4BDB-905A-4B11FD57AD16}" destId="{48B72517-856E-4320-BC1C-DEC39F3E3223}" srcOrd="6" destOrd="0" presId="urn:microsoft.com/office/officeart/2017/3/layout/DropPinTimeline"/>
    <dgm:cxn modelId="{61C27B0F-729A-4340-9444-64CF617182C3}" type="presParOf" srcId="{48B72517-856E-4320-BC1C-DEC39F3E3223}" destId="{6660068C-B417-4484-942D-B412C3D3617B}" srcOrd="0" destOrd="0" presId="urn:microsoft.com/office/officeart/2017/3/layout/DropPinTimeline"/>
    <dgm:cxn modelId="{76795A6D-3E05-4DB9-8B81-B6B3F234C277}" type="presParOf" srcId="{48B72517-856E-4320-BC1C-DEC39F3E3223}" destId="{110920D3-2551-47C5-A6E0-0581D2E296E0}" srcOrd="1" destOrd="0" presId="urn:microsoft.com/office/officeart/2017/3/layout/DropPinTimeline"/>
    <dgm:cxn modelId="{81C87004-48D6-4E92-AA9F-71ECF5D707E9}" type="presParOf" srcId="{110920D3-2551-47C5-A6E0-0581D2E296E0}" destId="{E04798ED-3FC9-4619-9592-9F35E0BDE61F}" srcOrd="0" destOrd="0" presId="urn:microsoft.com/office/officeart/2017/3/layout/DropPinTimeline"/>
    <dgm:cxn modelId="{F7096244-89E7-40BB-BCBA-41B68C49A2CB}" type="presParOf" srcId="{110920D3-2551-47C5-A6E0-0581D2E296E0}" destId="{02BE6E70-9F84-4FE3-8CAB-ED6676F34A0A}" srcOrd="1" destOrd="0" presId="urn:microsoft.com/office/officeart/2017/3/layout/DropPinTimeline"/>
    <dgm:cxn modelId="{DE7AAB52-D0EC-4112-835C-572B58E93F71}" type="presParOf" srcId="{48B72517-856E-4320-BC1C-DEC39F3E3223}" destId="{9AB6E546-074E-4274-A375-8DD52CC5E187}" srcOrd="2" destOrd="0" presId="urn:microsoft.com/office/officeart/2017/3/layout/DropPinTimeline"/>
    <dgm:cxn modelId="{4BB30BBA-7BBD-4DA9-BF4B-E76ABD619CFC}" type="presParOf" srcId="{48B72517-856E-4320-BC1C-DEC39F3E3223}" destId="{C50714A6-BF79-47B3-841A-D8A73DD7A3E4}" srcOrd="3" destOrd="0" presId="urn:microsoft.com/office/officeart/2017/3/layout/DropPinTimeline"/>
    <dgm:cxn modelId="{2730A4D5-CCE7-45E8-8863-399EC00B517D}" type="presParOf" srcId="{48B72517-856E-4320-BC1C-DEC39F3E3223}" destId="{5FFFB3DD-37C7-4571-8882-82E710BECE98}" srcOrd="4" destOrd="0" presId="urn:microsoft.com/office/officeart/2017/3/layout/DropPinTimeline"/>
    <dgm:cxn modelId="{FE96FC27-B0CD-4BBD-A931-EDFCC0F421A8}" type="presParOf" srcId="{48B72517-856E-4320-BC1C-DEC39F3E3223}" destId="{C736DB1E-DC46-484F-A7C2-0C00B0B6C062}" srcOrd="5" destOrd="0" presId="urn:microsoft.com/office/officeart/2017/3/layout/DropPinTimeline"/>
    <dgm:cxn modelId="{E62B3F7E-C5F1-4ED3-BCD0-AAC32FC05821}" type="presParOf" srcId="{7550B43F-C89B-4BDB-905A-4B11FD57AD16}" destId="{A5C77758-2D06-46F4-81D6-5F6E0DF1456D}" srcOrd="7" destOrd="0" presId="urn:microsoft.com/office/officeart/2017/3/layout/DropPinTimeline"/>
    <dgm:cxn modelId="{AF9EA986-F996-42DE-8841-ECD154CFB9E6}" type="presParOf" srcId="{7550B43F-C89B-4BDB-905A-4B11FD57AD16}" destId="{0C49AAE0-7BEA-4D6D-AED6-3D9ADD6DEC4A}" srcOrd="8" destOrd="0" presId="urn:microsoft.com/office/officeart/2017/3/layout/DropPinTimeline"/>
    <dgm:cxn modelId="{6F20712C-A4E7-40CD-BE42-2441BEDD7D71}" type="presParOf" srcId="{0C49AAE0-7BEA-4D6D-AED6-3D9ADD6DEC4A}" destId="{C97EDE88-7B33-4450-9B36-80A7295F93CF}" srcOrd="0" destOrd="0" presId="urn:microsoft.com/office/officeart/2017/3/layout/DropPinTimeline"/>
    <dgm:cxn modelId="{D367E722-7AA6-4921-A380-C730ECAFEA31}" type="presParOf" srcId="{0C49AAE0-7BEA-4D6D-AED6-3D9ADD6DEC4A}" destId="{C3D14A83-6623-45A1-BCE5-E5459334F98B}" srcOrd="1" destOrd="0" presId="urn:microsoft.com/office/officeart/2017/3/layout/DropPinTimeline"/>
    <dgm:cxn modelId="{670138E5-B9FD-4A36-BE7B-CA7CFF5CEE96}" type="presParOf" srcId="{C3D14A83-6623-45A1-BCE5-E5459334F98B}" destId="{B084380F-F9D9-40BF-BEC1-94D7882DC13F}" srcOrd="0" destOrd="0" presId="urn:microsoft.com/office/officeart/2017/3/layout/DropPinTimeline"/>
    <dgm:cxn modelId="{4A7483C5-F172-4284-B051-D8B9D0BF8E31}" type="presParOf" srcId="{C3D14A83-6623-45A1-BCE5-E5459334F98B}" destId="{E8E961BD-DFDA-40E7-9CE2-EFC829DDC57E}" srcOrd="1" destOrd="0" presId="urn:microsoft.com/office/officeart/2017/3/layout/DropPinTimeline"/>
    <dgm:cxn modelId="{E104E1E6-B07D-473C-919F-C6BB4E681300}" type="presParOf" srcId="{0C49AAE0-7BEA-4D6D-AED6-3D9ADD6DEC4A}" destId="{96C1FD14-EC54-4DB2-9561-7DBFBFA1BDE1}" srcOrd="2" destOrd="0" presId="urn:microsoft.com/office/officeart/2017/3/layout/DropPinTimeline"/>
    <dgm:cxn modelId="{BEB4A2A7-AF13-4D46-92AE-B1CD6AA2D74E}" type="presParOf" srcId="{0C49AAE0-7BEA-4D6D-AED6-3D9ADD6DEC4A}" destId="{2BC2C7E9-C201-4C50-B64B-583CE7BD964B}" srcOrd="3" destOrd="0" presId="urn:microsoft.com/office/officeart/2017/3/layout/DropPinTimeline"/>
    <dgm:cxn modelId="{BE2BC3E0-632B-462B-A743-E90774CA28CA}" type="presParOf" srcId="{0C49AAE0-7BEA-4D6D-AED6-3D9ADD6DEC4A}" destId="{0603704D-DDAB-4450-842D-8C13F82822FF}" srcOrd="4" destOrd="0" presId="urn:microsoft.com/office/officeart/2017/3/layout/DropPinTimeline"/>
    <dgm:cxn modelId="{37BF43B1-81D5-4675-94B5-F486779F2ECB}" type="presParOf" srcId="{0C49AAE0-7BEA-4D6D-AED6-3D9ADD6DEC4A}" destId="{D086D066-2527-4F1D-8C64-14A3BE17C3A2}" srcOrd="5" destOrd="0" presId="urn:microsoft.com/office/officeart/2017/3/layout/DropPinTimeline"/>
    <dgm:cxn modelId="{4B94BD40-A278-4BDB-8BF0-ABE88E1132CE}" type="presParOf" srcId="{7550B43F-C89B-4BDB-905A-4B11FD57AD16}" destId="{6D5A7B33-B702-49C1-A962-ECDF584C35BF}" srcOrd="9" destOrd="0" presId="urn:microsoft.com/office/officeart/2017/3/layout/DropPinTimeline"/>
    <dgm:cxn modelId="{EE85B40C-B820-49BE-9E25-F5395DBD506F}" type="presParOf" srcId="{7550B43F-C89B-4BDB-905A-4B11FD57AD16}" destId="{9E7D8669-FFED-4843-9E4D-ADC24313B83B}" srcOrd="10" destOrd="0" presId="urn:microsoft.com/office/officeart/2017/3/layout/DropPinTimeline"/>
    <dgm:cxn modelId="{37D72581-0E65-4CA4-973C-84FBBB09F9D9}" type="presParOf" srcId="{9E7D8669-FFED-4843-9E4D-ADC24313B83B}" destId="{2723A54C-5FFA-41AC-9018-D46D5580ED96}" srcOrd="0" destOrd="0" presId="urn:microsoft.com/office/officeart/2017/3/layout/DropPinTimeline"/>
    <dgm:cxn modelId="{C6319AB4-8DEF-4AD5-BC8C-DCFBFCDB1630}" type="presParOf" srcId="{9E7D8669-FFED-4843-9E4D-ADC24313B83B}" destId="{03CB5FFF-8ECF-416E-A35C-7615B6C6910F}" srcOrd="1" destOrd="0" presId="urn:microsoft.com/office/officeart/2017/3/layout/DropPinTimeline"/>
    <dgm:cxn modelId="{4AED3C62-999B-4A49-8A43-8EEB7B156F92}" type="presParOf" srcId="{03CB5FFF-8ECF-416E-A35C-7615B6C6910F}" destId="{A4CD015E-C429-499C-8AF4-4AC45E5F105B}" srcOrd="0" destOrd="0" presId="urn:microsoft.com/office/officeart/2017/3/layout/DropPinTimeline"/>
    <dgm:cxn modelId="{5EBA8590-EC38-42E3-99CC-4470B5D0B57C}" type="presParOf" srcId="{03CB5FFF-8ECF-416E-A35C-7615B6C6910F}" destId="{F0C28B1B-EC2E-4D0D-81CB-9EE72CA5E58A}" srcOrd="1" destOrd="0" presId="urn:microsoft.com/office/officeart/2017/3/layout/DropPinTimeline"/>
    <dgm:cxn modelId="{146DA85C-2C94-40AC-825E-7636011869F9}" type="presParOf" srcId="{9E7D8669-FFED-4843-9E4D-ADC24313B83B}" destId="{8BAE08B4-9474-456E-8018-CCE3B5856605}" srcOrd="2" destOrd="0" presId="urn:microsoft.com/office/officeart/2017/3/layout/DropPinTimeline"/>
    <dgm:cxn modelId="{1D82B7B3-6E1D-4AE3-8447-1DFC90E3058F}" type="presParOf" srcId="{9E7D8669-FFED-4843-9E4D-ADC24313B83B}" destId="{E796443F-7C65-4E5D-8CA9-0EC5895E2080}" srcOrd="3" destOrd="0" presId="urn:microsoft.com/office/officeart/2017/3/layout/DropPinTimeline"/>
    <dgm:cxn modelId="{E346FC5F-5656-49E5-A7E8-14B1495C1644}" type="presParOf" srcId="{9E7D8669-FFED-4843-9E4D-ADC24313B83B}" destId="{03480D41-78BF-4BFB-A4C1-FB4B7543FB55}" srcOrd="4" destOrd="0" presId="urn:microsoft.com/office/officeart/2017/3/layout/DropPinTimeline"/>
    <dgm:cxn modelId="{FB3EA74A-473F-4EDD-A7F4-CAB17F53DDA5}" type="presParOf" srcId="{9E7D8669-FFED-4843-9E4D-ADC24313B83B}" destId="{59E15CF3-D26D-4EDC-B9FD-FFAE7107A814}" srcOrd="5" destOrd="0" presId="urn:microsoft.com/office/officeart/2017/3/layout/DropPinTimeline"/>
    <dgm:cxn modelId="{A068111E-650A-47FF-98A6-B7EE43C52100}" type="presParOf" srcId="{7550B43F-C89B-4BDB-905A-4B11FD57AD16}" destId="{37BD598F-598B-4833-AF72-0A395FF1395F}" srcOrd="11" destOrd="0" presId="urn:microsoft.com/office/officeart/2017/3/layout/DropPinTimeline"/>
    <dgm:cxn modelId="{09BB8BE7-36F2-40F4-9C2C-AAF1612B4A70}" type="presParOf" srcId="{7550B43F-C89B-4BDB-905A-4B11FD57AD16}" destId="{395DBBB3-3A9E-4D94-961F-B317DFD26AE0}" srcOrd="12" destOrd="0" presId="urn:microsoft.com/office/officeart/2017/3/layout/DropPinTimeline"/>
    <dgm:cxn modelId="{C5CF34CF-DD6B-431A-A62C-DB9523B640A9}" type="presParOf" srcId="{395DBBB3-3A9E-4D94-961F-B317DFD26AE0}" destId="{5F1B07AD-7616-4A02-84E2-0D0E317FA21B}" srcOrd="0" destOrd="0" presId="urn:microsoft.com/office/officeart/2017/3/layout/DropPinTimeline"/>
    <dgm:cxn modelId="{3E797686-0AF6-48F3-8E58-3D4A16C2EA33}" type="presParOf" srcId="{395DBBB3-3A9E-4D94-961F-B317DFD26AE0}" destId="{26E37C46-ECDF-4980-8E0E-D6496834B252}" srcOrd="1" destOrd="0" presId="urn:microsoft.com/office/officeart/2017/3/layout/DropPinTimeline"/>
    <dgm:cxn modelId="{D549F4BB-69F4-458E-931D-968A59C6239A}" type="presParOf" srcId="{26E37C46-ECDF-4980-8E0E-D6496834B252}" destId="{68A10E16-6E9A-4DED-B854-E56F9C64B4E1}" srcOrd="0" destOrd="0" presId="urn:microsoft.com/office/officeart/2017/3/layout/DropPinTimeline"/>
    <dgm:cxn modelId="{E2AFDF5E-2864-40C6-9E61-26C0B4CF375E}" type="presParOf" srcId="{26E37C46-ECDF-4980-8E0E-D6496834B252}" destId="{27259BE2-4AB9-4DD0-83E0-7FBB88BB02A1}" srcOrd="1" destOrd="0" presId="urn:microsoft.com/office/officeart/2017/3/layout/DropPinTimeline"/>
    <dgm:cxn modelId="{9613A87C-8006-4103-A27C-A20A5E0B602A}" type="presParOf" srcId="{395DBBB3-3A9E-4D94-961F-B317DFD26AE0}" destId="{B4218615-1B97-4BB6-84D3-1A54C9BA8672}" srcOrd="2" destOrd="0" presId="urn:microsoft.com/office/officeart/2017/3/layout/DropPinTimeline"/>
    <dgm:cxn modelId="{FFBB468E-A2E6-4078-91E8-223E78026D2B}" type="presParOf" srcId="{395DBBB3-3A9E-4D94-961F-B317DFD26AE0}" destId="{6B7B1A3F-DF2B-4624-9B72-24D6BFEC5CE4}" srcOrd="3" destOrd="0" presId="urn:microsoft.com/office/officeart/2017/3/layout/DropPinTimeline"/>
    <dgm:cxn modelId="{24849A09-B8D8-4037-AE85-025F77A1CFFD}" type="presParOf" srcId="{395DBBB3-3A9E-4D94-961F-B317DFD26AE0}" destId="{1F7A88E3-B074-4453-84A8-16A9C3F55523}" srcOrd="4" destOrd="0" presId="urn:microsoft.com/office/officeart/2017/3/layout/DropPinTimeline"/>
    <dgm:cxn modelId="{0DE52DCA-7554-41D7-8738-6E12A2F37707}" type="presParOf" srcId="{395DBBB3-3A9E-4D94-961F-B317DFD26AE0}" destId="{926F7ACC-4C95-483B-939D-17951C9D76A8}" srcOrd="5" destOrd="0" presId="urn:microsoft.com/office/officeart/2017/3/layout/DropPinTimeline"/>
    <dgm:cxn modelId="{001C156B-4FE5-44BD-95DE-A617082B6BD4}" type="presParOf" srcId="{7550B43F-C89B-4BDB-905A-4B11FD57AD16}" destId="{CD6BC5C1-290F-44E9-9800-EFF7F05624F2}" srcOrd="13" destOrd="0" presId="urn:microsoft.com/office/officeart/2017/3/layout/DropPinTimeline"/>
    <dgm:cxn modelId="{A5CA8D1E-F0A1-40A9-A362-40647A70C8DD}" type="presParOf" srcId="{7550B43F-C89B-4BDB-905A-4B11FD57AD16}" destId="{AC191EFF-005C-49FF-AE71-46741C81C618}" srcOrd="14" destOrd="0" presId="urn:microsoft.com/office/officeart/2017/3/layout/DropPinTimeline"/>
    <dgm:cxn modelId="{61BC1DDF-8453-4D55-B38E-C29CA430A8C9}" type="presParOf" srcId="{AC191EFF-005C-49FF-AE71-46741C81C618}" destId="{091E310A-027F-4EC5-82AE-86F3A49CAE1F}" srcOrd="0" destOrd="0" presId="urn:microsoft.com/office/officeart/2017/3/layout/DropPinTimeline"/>
    <dgm:cxn modelId="{FC999F1D-59F4-45FC-9670-E1F8258F437E}" type="presParOf" srcId="{AC191EFF-005C-49FF-AE71-46741C81C618}" destId="{72192F75-D6F1-4DB7-AA82-FFE21857C5FE}" srcOrd="1" destOrd="0" presId="urn:microsoft.com/office/officeart/2017/3/layout/DropPinTimeline"/>
    <dgm:cxn modelId="{AFB679D3-CFCD-453E-98CE-ACF8D409B184}" type="presParOf" srcId="{72192F75-D6F1-4DB7-AA82-FFE21857C5FE}" destId="{339AD772-50F3-4771-9B33-027173A200A1}" srcOrd="0" destOrd="0" presId="urn:microsoft.com/office/officeart/2017/3/layout/DropPinTimeline"/>
    <dgm:cxn modelId="{CB8EC17A-7900-4978-890F-C9C2C67386A1}" type="presParOf" srcId="{72192F75-D6F1-4DB7-AA82-FFE21857C5FE}" destId="{BB7A05D2-4004-4363-95BC-0FFFDEACB3D4}" srcOrd="1" destOrd="0" presId="urn:microsoft.com/office/officeart/2017/3/layout/DropPinTimeline"/>
    <dgm:cxn modelId="{D573A98A-E4E4-4198-89C3-F0C11D8EDA68}" type="presParOf" srcId="{AC191EFF-005C-49FF-AE71-46741C81C618}" destId="{6E1B292F-876B-4D4F-93E5-6A41C88F9302}" srcOrd="2" destOrd="0" presId="urn:microsoft.com/office/officeart/2017/3/layout/DropPinTimeline"/>
    <dgm:cxn modelId="{D17489E4-3B35-4E28-B7DA-623722ADD069}" type="presParOf" srcId="{AC191EFF-005C-49FF-AE71-46741C81C618}" destId="{53E395B2-F2E9-4E37-A09A-FD60F1FCD074}" srcOrd="3" destOrd="0" presId="urn:microsoft.com/office/officeart/2017/3/layout/DropPinTimeline"/>
    <dgm:cxn modelId="{B426B1A0-F5C1-4EDA-9E64-93BD4E4879AF}" type="presParOf" srcId="{AC191EFF-005C-49FF-AE71-46741C81C618}" destId="{AF8177B0-140B-45FA-A598-64E8D31828F8}" srcOrd="4" destOrd="0" presId="urn:microsoft.com/office/officeart/2017/3/layout/DropPinTimeline"/>
    <dgm:cxn modelId="{60469E10-47F3-4A5A-AE47-85386820B39C}" type="presParOf" srcId="{AC191EFF-005C-49FF-AE71-46741C81C618}" destId="{D16121B0-963A-46E1-B7A2-1E90A90EFD29}" srcOrd="5" destOrd="0" presId="urn:microsoft.com/office/officeart/2017/3/layout/DropPinTimeline"/>
    <dgm:cxn modelId="{92F0DBE3-D6CC-4E95-BDDC-0C1C6EC7414F}" type="presParOf" srcId="{7550B43F-C89B-4BDB-905A-4B11FD57AD16}" destId="{E87AF551-4EFC-4F04-A8E8-01720E395470}" srcOrd="15" destOrd="0" presId="urn:microsoft.com/office/officeart/2017/3/layout/DropPinTimeline"/>
    <dgm:cxn modelId="{27DA3869-BBD9-47AF-85B5-AC3F9077E26B}" type="presParOf" srcId="{7550B43F-C89B-4BDB-905A-4B11FD57AD16}" destId="{3DD35AE4-FF1C-42A3-BBF6-05D5E998091D}" srcOrd="16" destOrd="0" presId="urn:microsoft.com/office/officeart/2017/3/layout/DropPinTimeline"/>
    <dgm:cxn modelId="{DB95B711-2590-4BE7-944D-D36E42F4C1CF}" type="presParOf" srcId="{3DD35AE4-FF1C-42A3-BBF6-05D5E998091D}" destId="{C48D168A-42A1-4627-8601-1CF942396642}" srcOrd="0" destOrd="0" presId="urn:microsoft.com/office/officeart/2017/3/layout/DropPinTimeline"/>
    <dgm:cxn modelId="{EA66A029-24EE-43E5-8E76-346B05E49B5F}" type="presParOf" srcId="{3DD35AE4-FF1C-42A3-BBF6-05D5E998091D}" destId="{DFA221E8-F3FB-49E8-9138-841733C2FD34}" srcOrd="1" destOrd="0" presId="urn:microsoft.com/office/officeart/2017/3/layout/DropPinTimeline"/>
    <dgm:cxn modelId="{31FA8FE4-15BA-4011-893D-ACF91D45BC99}" type="presParOf" srcId="{DFA221E8-F3FB-49E8-9138-841733C2FD34}" destId="{A1DFE560-225E-48DA-96FE-E6DE4DE52A7C}" srcOrd="0" destOrd="0" presId="urn:microsoft.com/office/officeart/2017/3/layout/DropPinTimeline"/>
    <dgm:cxn modelId="{E260FEDE-322C-48CF-8E6F-F6C334195F41}" type="presParOf" srcId="{DFA221E8-F3FB-49E8-9138-841733C2FD34}" destId="{998B6EB4-F1D8-416F-89B7-04CB66FF2B91}" srcOrd="1" destOrd="0" presId="urn:microsoft.com/office/officeart/2017/3/layout/DropPinTimeline"/>
    <dgm:cxn modelId="{9BBC6B00-DD15-4A7E-9A00-D2C55F3E5C0D}" type="presParOf" srcId="{3DD35AE4-FF1C-42A3-BBF6-05D5E998091D}" destId="{196EA199-831D-498F-91E1-96E12E66F5A2}" srcOrd="2" destOrd="0" presId="urn:microsoft.com/office/officeart/2017/3/layout/DropPinTimeline"/>
    <dgm:cxn modelId="{186968E4-04D9-44AD-BADE-FD2D65CCE244}" type="presParOf" srcId="{3DD35AE4-FF1C-42A3-BBF6-05D5E998091D}" destId="{F9CEF516-AFDF-419A-BF61-4A9FCECAF2ED}" srcOrd="3" destOrd="0" presId="urn:microsoft.com/office/officeart/2017/3/layout/DropPinTimeline"/>
    <dgm:cxn modelId="{90060602-0FCE-4BD5-98BB-6684D8B20BFD}" type="presParOf" srcId="{3DD35AE4-FF1C-42A3-BBF6-05D5E998091D}" destId="{854D0BDE-0E26-478F-A403-2506B9AB5997}" srcOrd="4" destOrd="0" presId="urn:microsoft.com/office/officeart/2017/3/layout/DropPinTimeline"/>
    <dgm:cxn modelId="{E96668C9-95F8-4F03-91E4-8B5E992ACAB0}" type="presParOf" srcId="{3DD35AE4-FF1C-42A3-BBF6-05D5E998091D}" destId="{034D9A3A-7A2A-4661-B5CE-D0665EE1B78E}" srcOrd="5" destOrd="0" presId="urn:microsoft.com/office/officeart/2017/3/layout/DropPinTimeline"/>
    <dgm:cxn modelId="{933610BA-9500-426D-BDD5-89CF440CFA05}" type="presParOf" srcId="{7550B43F-C89B-4BDB-905A-4B11FD57AD16}" destId="{1A5AB8D1-4C97-4DDA-8B48-2A2B45B161FB}" srcOrd="17" destOrd="0" presId="urn:microsoft.com/office/officeart/2017/3/layout/DropPinTimeline"/>
    <dgm:cxn modelId="{9CB26480-1E2D-458F-A1D0-1C59D2F0C80F}" type="presParOf" srcId="{7550B43F-C89B-4BDB-905A-4B11FD57AD16}" destId="{FB37CF3A-A765-46AC-821E-8B104B7694A2}" srcOrd="18" destOrd="0" presId="urn:microsoft.com/office/officeart/2017/3/layout/DropPinTimeline"/>
    <dgm:cxn modelId="{C60268D3-C8F9-4DFE-9E20-B31F65B143F7}" type="presParOf" srcId="{FB37CF3A-A765-46AC-821E-8B104B7694A2}" destId="{FF8E42C5-48AC-499C-8925-3E83E56E4F7B}" srcOrd="0" destOrd="0" presId="urn:microsoft.com/office/officeart/2017/3/layout/DropPinTimeline"/>
    <dgm:cxn modelId="{E96BA7C9-9713-4B76-91D0-09CA5DC22D18}" type="presParOf" srcId="{FB37CF3A-A765-46AC-821E-8B104B7694A2}" destId="{CD09F4D0-0C11-4470-A0EA-CC3C1D669BA0}" srcOrd="1" destOrd="0" presId="urn:microsoft.com/office/officeart/2017/3/layout/DropPinTimeline"/>
    <dgm:cxn modelId="{26D39B83-DF5A-416D-8A59-595AA63BCC13}" type="presParOf" srcId="{CD09F4D0-0C11-4470-A0EA-CC3C1D669BA0}" destId="{5504BC84-664B-425A-B30A-B554B98E013C}" srcOrd="0" destOrd="0" presId="urn:microsoft.com/office/officeart/2017/3/layout/DropPinTimeline"/>
    <dgm:cxn modelId="{B8241011-95B2-4E73-A0ED-24E83E884EF6}" type="presParOf" srcId="{CD09F4D0-0C11-4470-A0EA-CC3C1D669BA0}" destId="{4969298C-4FC3-4EBC-A6D9-B18892AA2D4F}" srcOrd="1" destOrd="0" presId="urn:microsoft.com/office/officeart/2017/3/layout/DropPinTimeline"/>
    <dgm:cxn modelId="{0F5DC49E-9CEE-4882-9A49-79F655E28625}" type="presParOf" srcId="{FB37CF3A-A765-46AC-821E-8B104B7694A2}" destId="{B83E00E2-F802-4764-8AA8-92DADC4DD250}" srcOrd="2" destOrd="0" presId="urn:microsoft.com/office/officeart/2017/3/layout/DropPinTimeline"/>
    <dgm:cxn modelId="{A76A8F25-419C-4840-8A9A-52430E6C8671}" type="presParOf" srcId="{FB37CF3A-A765-46AC-821E-8B104B7694A2}" destId="{99B876B4-4E9F-45BB-827F-128C14879DF1}" srcOrd="3" destOrd="0" presId="urn:microsoft.com/office/officeart/2017/3/layout/DropPinTimeline"/>
    <dgm:cxn modelId="{0FA4E115-0692-46D0-B2EA-EEC3E2E8A32F}" type="presParOf" srcId="{FB37CF3A-A765-46AC-821E-8B104B7694A2}" destId="{30DF510F-036E-4D50-88B4-24C1F09219FD}" srcOrd="4" destOrd="0" presId="urn:microsoft.com/office/officeart/2017/3/layout/DropPinTimeline"/>
    <dgm:cxn modelId="{3BCBC70C-A80E-42D2-BB8F-33D9009318DA}" type="presParOf" srcId="{FB37CF3A-A765-46AC-821E-8B104B7694A2}" destId="{BC142459-64BB-4F98-85A9-7F55ED8F52C8}" srcOrd="5" destOrd="0" presId="urn:microsoft.com/office/officeart/2017/3/layout/DropPinTimeline"/>
    <dgm:cxn modelId="{74B2A051-04D6-4249-A16E-9947316C6E5D}" type="presParOf" srcId="{7550B43F-C89B-4BDB-905A-4B11FD57AD16}" destId="{EFB57E64-2C80-4C12-A72C-6294C2EC536A}" srcOrd="19" destOrd="0" presId="urn:microsoft.com/office/officeart/2017/3/layout/DropPinTimeline"/>
    <dgm:cxn modelId="{4597C198-63BA-44D6-B3F2-FCEF3A06A769}" type="presParOf" srcId="{7550B43F-C89B-4BDB-905A-4B11FD57AD16}" destId="{35E38EDF-3267-476D-A4DA-94796977BB2D}" srcOrd="20" destOrd="0" presId="urn:microsoft.com/office/officeart/2017/3/layout/DropPinTimeline"/>
    <dgm:cxn modelId="{5362C3E9-A3FC-41D9-A42D-6C0016D48DF5}" type="presParOf" srcId="{35E38EDF-3267-476D-A4DA-94796977BB2D}" destId="{4B7273C9-0226-4A20-89C9-611CD1A9743B}" srcOrd="0" destOrd="0" presId="urn:microsoft.com/office/officeart/2017/3/layout/DropPinTimeline"/>
    <dgm:cxn modelId="{F4AFA272-C640-4137-B8A0-C6FCF6976E5D}" type="presParOf" srcId="{35E38EDF-3267-476D-A4DA-94796977BB2D}" destId="{89CE2901-0382-4D14-85C8-4131F5B7909C}" srcOrd="1" destOrd="0" presId="urn:microsoft.com/office/officeart/2017/3/layout/DropPinTimeline"/>
    <dgm:cxn modelId="{6E0D03F6-272F-4205-ACBE-719150FC81C9}" type="presParOf" srcId="{89CE2901-0382-4D14-85C8-4131F5B7909C}" destId="{BDC5C094-0A8F-4E25-AC53-7A24F57E650B}" srcOrd="0" destOrd="0" presId="urn:microsoft.com/office/officeart/2017/3/layout/DropPinTimeline"/>
    <dgm:cxn modelId="{58A5D0AD-D4A6-48B0-A61F-4265AB8D6B53}" type="presParOf" srcId="{89CE2901-0382-4D14-85C8-4131F5B7909C}" destId="{669E147C-EF5A-4A6D-B659-EB16C93BD296}" srcOrd="1" destOrd="0" presId="urn:microsoft.com/office/officeart/2017/3/layout/DropPinTimeline"/>
    <dgm:cxn modelId="{DD5DCC6D-5B78-4AB5-AEF2-7505B59013F6}" type="presParOf" srcId="{35E38EDF-3267-476D-A4DA-94796977BB2D}" destId="{27E2A360-E330-4AC5-897E-099DCFBF1471}" srcOrd="2" destOrd="0" presId="urn:microsoft.com/office/officeart/2017/3/layout/DropPinTimeline"/>
    <dgm:cxn modelId="{3A086FE5-D5ED-480D-AF26-9046A0D7824E}" type="presParOf" srcId="{35E38EDF-3267-476D-A4DA-94796977BB2D}" destId="{B702B3FE-E0C9-4F5C-9155-CDC18254B88C}" srcOrd="3" destOrd="0" presId="urn:microsoft.com/office/officeart/2017/3/layout/DropPinTimeline"/>
    <dgm:cxn modelId="{74903354-5FC2-4934-8B15-B6C73DAC1873}" type="presParOf" srcId="{35E38EDF-3267-476D-A4DA-94796977BB2D}" destId="{395B31EC-C03D-4E14-98FE-6A224C2595D6}" srcOrd="4" destOrd="0" presId="urn:microsoft.com/office/officeart/2017/3/layout/DropPinTimeline"/>
    <dgm:cxn modelId="{44F75B08-E05A-47B4-ACE6-49488CD6B576}" type="presParOf" srcId="{35E38EDF-3267-476D-A4DA-94796977BB2D}" destId="{2572237E-4802-462F-92AD-541453336E38}" srcOrd="5" destOrd="0" presId="urn:microsoft.com/office/officeart/2017/3/layout/DropPinTimeline"/>
    <dgm:cxn modelId="{00785823-96F8-469D-B9DC-F2A1194878DB}" type="presParOf" srcId="{7550B43F-C89B-4BDB-905A-4B11FD57AD16}" destId="{05C641D7-0A48-4541-9850-AE238585766D}" srcOrd="21" destOrd="0" presId="urn:microsoft.com/office/officeart/2017/3/layout/DropPinTimeline"/>
    <dgm:cxn modelId="{AD005DEB-2197-4F3E-A310-1A130F23BD01}" type="presParOf" srcId="{7550B43F-C89B-4BDB-905A-4B11FD57AD16}" destId="{0A0C4E16-C20B-4D8C-8C4A-7FB0B06277A1}" srcOrd="22" destOrd="0" presId="urn:microsoft.com/office/officeart/2017/3/layout/DropPinTimeline"/>
    <dgm:cxn modelId="{B74B0540-E669-447C-92C6-F67B8E7D29BF}" type="presParOf" srcId="{0A0C4E16-C20B-4D8C-8C4A-7FB0B06277A1}" destId="{29D0472B-CBC6-4CD9-9092-E1A360AFD9C5}" srcOrd="0" destOrd="0" presId="urn:microsoft.com/office/officeart/2017/3/layout/DropPinTimeline"/>
    <dgm:cxn modelId="{41B22D4E-273C-433A-AEEA-ED8589584C8A}" type="presParOf" srcId="{0A0C4E16-C20B-4D8C-8C4A-7FB0B06277A1}" destId="{FEA15C39-C157-4131-BBA9-C24198C24DAD}" srcOrd="1" destOrd="0" presId="urn:microsoft.com/office/officeart/2017/3/layout/DropPinTimeline"/>
    <dgm:cxn modelId="{85642D3D-59E1-41EE-8D62-FDA0B96C9D1E}" type="presParOf" srcId="{FEA15C39-C157-4131-BBA9-C24198C24DAD}" destId="{C0023AFA-30F3-4CAD-B386-D45898E2E6C2}" srcOrd="0" destOrd="0" presId="urn:microsoft.com/office/officeart/2017/3/layout/DropPinTimeline"/>
    <dgm:cxn modelId="{21D3661B-88E3-40F2-8B78-D003D1033E70}" type="presParOf" srcId="{FEA15C39-C157-4131-BBA9-C24198C24DAD}" destId="{4E1FA41E-111E-444D-BB8D-FB85FB6A5B6C}" srcOrd="1" destOrd="0" presId="urn:microsoft.com/office/officeart/2017/3/layout/DropPinTimeline"/>
    <dgm:cxn modelId="{FE42518A-575F-41CA-AC6A-0EEF178E2498}" type="presParOf" srcId="{0A0C4E16-C20B-4D8C-8C4A-7FB0B06277A1}" destId="{F857C20B-1F18-4096-952D-31430F730915}" srcOrd="2" destOrd="0" presId="urn:microsoft.com/office/officeart/2017/3/layout/DropPinTimeline"/>
    <dgm:cxn modelId="{E8835859-F16A-47D2-AEED-EE66A36A7DAE}" type="presParOf" srcId="{0A0C4E16-C20B-4D8C-8C4A-7FB0B06277A1}" destId="{29BA24EF-2B52-4657-BBF3-7A9CB8B0AF3F}" srcOrd="3" destOrd="0" presId="urn:microsoft.com/office/officeart/2017/3/layout/DropPinTimeline"/>
    <dgm:cxn modelId="{DE588005-2581-4D24-A78B-72D56038545A}" type="presParOf" srcId="{0A0C4E16-C20B-4D8C-8C4A-7FB0B06277A1}" destId="{65984A72-2E1E-44D6-9211-80F39502B4C7}" srcOrd="4" destOrd="0" presId="urn:microsoft.com/office/officeart/2017/3/layout/DropPinTimeline"/>
    <dgm:cxn modelId="{FBF89482-8ABA-42B1-9EB4-5E1696F28928}" type="presParOf" srcId="{0A0C4E16-C20B-4D8C-8C4A-7FB0B06277A1}" destId="{9137F26C-7303-4636-AD7E-440F776730DE}" srcOrd="5" destOrd="0" presId="urn:microsoft.com/office/officeart/2017/3/layout/DropPinTimeline"/>
    <dgm:cxn modelId="{E0F65127-84BB-480E-8604-538ACE66BA91}" type="presParOf" srcId="{7550B43F-C89B-4BDB-905A-4B11FD57AD16}" destId="{76A052C1-95D2-4B19-9F59-DAB5A7FBB4BE}" srcOrd="23" destOrd="0" presId="urn:microsoft.com/office/officeart/2017/3/layout/DropPinTimeline"/>
    <dgm:cxn modelId="{151E41D0-C1F5-4FEB-8D66-C99985E1CF19}" type="presParOf" srcId="{7550B43F-C89B-4BDB-905A-4B11FD57AD16}" destId="{E91EEEF0-4EF4-44E7-88E0-09B272AF741C}" srcOrd="24" destOrd="0" presId="urn:microsoft.com/office/officeart/2017/3/layout/DropPinTimeline"/>
    <dgm:cxn modelId="{0B2C2416-93EE-48D4-A477-F4DA50145671}" type="presParOf" srcId="{E91EEEF0-4EF4-44E7-88E0-09B272AF741C}" destId="{B3FAF3CD-27EB-48FB-8302-1A90AA7726E9}" srcOrd="0" destOrd="0" presId="urn:microsoft.com/office/officeart/2017/3/layout/DropPinTimeline"/>
    <dgm:cxn modelId="{965EE810-638F-4041-99DC-3561BCC0A2F9}" type="presParOf" srcId="{E91EEEF0-4EF4-44E7-88E0-09B272AF741C}" destId="{6F1331A5-0571-4A9B-B7A2-ED03CFD49499}" srcOrd="1" destOrd="0" presId="urn:microsoft.com/office/officeart/2017/3/layout/DropPinTimeline"/>
    <dgm:cxn modelId="{F1B56843-904F-4DA5-90C4-93AF40DD468D}" type="presParOf" srcId="{6F1331A5-0571-4A9B-B7A2-ED03CFD49499}" destId="{4608FBC5-B138-48B9-89DE-70A54FAE48A3}" srcOrd="0" destOrd="0" presId="urn:microsoft.com/office/officeart/2017/3/layout/DropPinTimeline"/>
    <dgm:cxn modelId="{E73FA38F-4F91-4626-B8CC-70F7ED3D18F1}" type="presParOf" srcId="{6F1331A5-0571-4A9B-B7A2-ED03CFD49499}" destId="{622DF696-BA28-4BAF-BE07-B72D449EDD4F}" srcOrd="1" destOrd="0" presId="urn:microsoft.com/office/officeart/2017/3/layout/DropPinTimeline"/>
    <dgm:cxn modelId="{490390AA-D6F5-4D36-BC1A-9698313CA7E1}" type="presParOf" srcId="{E91EEEF0-4EF4-44E7-88E0-09B272AF741C}" destId="{9C41B410-2ACC-4458-9524-DCED18E78B50}" srcOrd="2" destOrd="0" presId="urn:microsoft.com/office/officeart/2017/3/layout/DropPinTimeline"/>
    <dgm:cxn modelId="{C43EE0A0-33AE-44E7-8E7C-6C30E9A59434}" type="presParOf" srcId="{E91EEEF0-4EF4-44E7-88E0-09B272AF741C}" destId="{D3020CDF-3018-4049-8CF7-9038723C43F1}" srcOrd="3" destOrd="0" presId="urn:microsoft.com/office/officeart/2017/3/layout/DropPinTimeline"/>
    <dgm:cxn modelId="{CD8E529B-B02E-46F7-AEBA-EDB2FA384F68}" type="presParOf" srcId="{E91EEEF0-4EF4-44E7-88E0-09B272AF741C}" destId="{1AF0022F-DC58-4463-93B9-4D8D96049921}" srcOrd="4" destOrd="0" presId="urn:microsoft.com/office/officeart/2017/3/layout/DropPinTimeline"/>
    <dgm:cxn modelId="{E5524575-7BF6-4DD4-94EE-D54DA342F1DA}" type="presParOf" srcId="{E91EEEF0-4EF4-44E7-88E0-09B272AF741C}" destId="{DFAE7D3A-A68C-44F7-8225-F50BADA53F93}" srcOrd="5" destOrd="0" presId="urn:microsoft.com/office/officeart/2017/3/layout/DropPinTimeline"/>
    <dgm:cxn modelId="{1DC1B792-6C2B-4A1D-A584-2791202CD9CA}" type="presParOf" srcId="{7550B43F-C89B-4BDB-905A-4B11FD57AD16}" destId="{99CA0A50-78A6-43B9-B975-385F4EBD6F48}" srcOrd="25" destOrd="0" presId="urn:microsoft.com/office/officeart/2017/3/layout/DropPinTimeline"/>
    <dgm:cxn modelId="{AAABA5BC-ED77-403B-B200-C1AAA4718A6C}" type="presParOf" srcId="{7550B43F-C89B-4BDB-905A-4B11FD57AD16}" destId="{A82C2F2E-1D23-47FB-B197-E22766425153}" srcOrd="26" destOrd="0" presId="urn:microsoft.com/office/officeart/2017/3/layout/DropPinTimeline"/>
    <dgm:cxn modelId="{1A9CB6F7-904B-451D-BD97-C488572D78C9}" type="presParOf" srcId="{A82C2F2E-1D23-47FB-B197-E22766425153}" destId="{E788AFB1-C02C-4F9B-91C9-C209D449A02F}" srcOrd="0" destOrd="0" presId="urn:microsoft.com/office/officeart/2017/3/layout/DropPinTimeline"/>
    <dgm:cxn modelId="{F9C95E4F-08DA-4187-A517-D1C0676E093A}" type="presParOf" srcId="{A82C2F2E-1D23-47FB-B197-E22766425153}" destId="{696DCFA1-FB81-4E5F-A003-9DF4E5D2A3FC}" srcOrd="1" destOrd="0" presId="urn:microsoft.com/office/officeart/2017/3/layout/DropPinTimeline"/>
    <dgm:cxn modelId="{0D7BD841-0C68-40EF-962C-D0A94907E5F8}" type="presParOf" srcId="{696DCFA1-FB81-4E5F-A003-9DF4E5D2A3FC}" destId="{21787CB7-DF8B-4031-92BE-15E6A870D50A}" srcOrd="0" destOrd="0" presId="urn:microsoft.com/office/officeart/2017/3/layout/DropPinTimeline"/>
    <dgm:cxn modelId="{8D57BBE5-D5A4-4EA9-A243-71BFF04E461F}" type="presParOf" srcId="{696DCFA1-FB81-4E5F-A003-9DF4E5D2A3FC}" destId="{6FF862DC-862B-4BA2-9BB2-0B11356C30CC}" srcOrd="1" destOrd="0" presId="urn:microsoft.com/office/officeart/2017/3/layout/DropPinTimeline"/>
    <dgm:cxn modelId="{84064710-8062-4603-9EE8-129367DEDD8F}" type="presParOf" srcId="{A82C2F2E-1D23-47FB-B197-E22766425153}" destId="{3FB567D7-4732-40BC-9D1E-33FEE03395AF}" srcOrd="2" destOrd="0" presId="urn:microsoft.com/office/officeart/2017/3/layout/DropPinTimeline"/>
    <dgm:cxn modelId="{82BF57F5-D6A4-4D32-8A57-7894948837BC}" type="presParOf" srcId="{A82C2F2E-1D23-47FB-B197-E22766425153}" destId="{26E7CF62-7A1B-484D-8B81-8D49EA7E7B50}" srcOrd="3" destOrd="0" presId="urn:microsoft.com/office/officeart/2017/3/layout/DropPinTimeline"/>
    <dgm:cxn modelId="{73B25794-4636-4F39-BB9E-E4302A56208A}" type="presParOf" srcId="{A82C2F2E-1D23-47FB-B197-E22766425153}" destId="{BCBDDEE8-E067-41B5-B73E-4D6616AF403F}" srcOrd="4" destOrd="0" presId="urn:microsoft.com/office/officeart/2017/3/layout/DropPinTimeline"/>
    <dgm:cxn modelId="{D0CF5276-0970-4D51-B096-B181EB7501D5}" type="presParOf" srcId="{A82C2F2E-1D23-47FB-B197-E22766425153}" destId="{CE6F3B5E-3E45-460E-AE1F-8F14E31076A7}"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6FA2D0-FE98-47E5-A82C-CE51E9F815A5}" type="doc">
      <dgm:prSet loTypeId="urn:microsoft.com/office/officeart/2017/3/layout/DropPinTimeline" loCatId="process" qsTypeId="urn:microsoft.com/office/officeart/2005/8/quickstyle/simple1" qsCatId="simple" csTypeId="urn:microsoft.com/office/officeart/2005/8/colors/accent0_3" csCatId="mainScheme" phldr="1"/>
      <dgm:spPr/>
      <dgm:t>
        <a:bodyPr/>
        <a:lstStyle/>
        <a:p>
          <a:endParaRPr lang="en-US"/>
        </a:p>
      </dgm:t>
    </dgm:pt>
    <dgm:pt modelId="{7069402D-8F74-4992-8FE9-B700B576D3AE}">
      <dgm:prSet/>
      <dgm:spPr/>
      <dgm:t>
        <a:bodyPr/>
        <a:lstStyle/>
        <a:p>
          <a:pPr>
            <a:defRPr b="1"/>
          </a:pPr>
          <a:r>
            <a:rPr lang="en-US" dirty="0"/>
            <a:t>2 Jan.</a:t>
          </a:r>
        </a:p>
      </dgm:t>
    </dgm:pt>
    <dgm:pt modelId="{2C86F87D-697C-48E0-BD68-34AF529D8AB1}" type="parTrans" cxnId="{CFC3018C-AE4B-4CF9-A47F-5E07B019FB77}">
      <dgm:prSet/>
      <dgm:spPr/>
      <dgm:t>
        <a:bodyPr/>
        <a:lstStyle/>
        <a:p>
          <a:endParaRPr lang="en-US"/>
        </a:p>
      </dgm:t>
    </dgm:pt>
    <dgm:pt modelId="{9B119D53-F09F-4021-8A81-BBB4C8C811CC}" type="sibTrans" cxnId="{CFC3018C-AE4B-4CF9-A47F-5E07B019FB77}">
      <dgm:prSet/>
      <dgm:spPr/>
      <dgm:t>
        <a:bodyPr/>
        <a:lstStyle/>
        <a:p>
          <a:endParaRPr lang="en-US"/>
        </a:p>
      </dgm:t>
    </dgm:pt>
    <dgm:pt modelId="{0187F489-E889-4CEA-B22A-1E29112C9DA0}">
      <dgm:prSet custT="1"/>
      <dgm:spPr/>
      <dgm:t>
        <a:bodyPr/>
        <a:lstStyle/>
        <a:p>
          <a:r>
            <a:rPr lang="en-US" sz="1600" dirty="0"/>
            <a:t>Teachers return</a:t>
          </a:r>
        </a:p>
      </dgm:t>
    </dgm:pt>
    <dgm:pt modelId="{81B0DCF4-5EB4-49DD-B379-7F0A5050260E}" type="parTrans" cxnId="{9CB638F2-9712-45EE-895A-93C92F7CD15F}">
      <dgm:prSet/>
      <dgm:spPr/>
      <dgm:t>
        <a:bodyPr/>
        <a:lstStyle/>
        <a:p>
          <a:endParaRPr lang="en-US"/>
        </a:p>
      </dgm:t>
    </dgm:pt>
    <dgm:pt modelId="{677917CA-A3C1-4CCE-831A-4E1ABAB6D4D0}" type="sibTrans" cxnId="{9CB638F2-9712-45EE-895A-93C92F7CD15F}">
      <dgm:prSet/>
      <dgm:spPr/>
      <dgm:t>
        <a:bodyPr/>
        <a:lstStyle/>
        <a:p>
          <a:endParaRPr lang="en-US"/>
        </a:p>
      </dgm:t>
    </dgm:pt>
    <dgm:pt modelId="{18A7549E-C7CA-4F5E-84C9-4BE18CC07DEB}">
      <dgm:prSet/>
      <dgm:spPr/>
      <dgm:t>
        <a:bodyPr/>
        <a:lstStyle/>
        <a:p>
          <a:pPr>
            <a:defRPr b="1"/>
          </a:pPr>
          <a:r>
            <a:rPr lang="en-US" dirty="0"/>
            <a:t>5 Jan. </a:t>
          </a:r>
        </a:p>
      </dgm:t>
    </dgm:pt>
    <dgm:pt modelId="{EF3B4397-3F2C-4BCA-BBF3-40BF2835C221}" type="parTrans" cxnId="{B9C331BB-B341-4F7D-8AE2-272170EC35AF}">
      <dgm:prSet/>
      <dgm:spPr/>
      <dgm:t>
        <a:bodyPr/>
        <a:lstStyle/>
        <a:p>
          <a:endParaRPr lang="en-US"/>
        </a:p>
      </dgm:t>
    </dgm:pt>
    <dgm:pt modelId="{0078C3F2-2175-4C0D-BBAF-3C1E1A5A1F39}" type="sibTrans" cxnId="{B9C331BB-B341-4F7D-8AE2-272170EC35AF}">
      <dgm:prSet/>
      <dgm:spPr/>
      <dgm:t>
        <a:bodyPr/>
        <a:lstStyle/>
        <a:p>
          <a:endParaRPr lang="en-US"/>
        </a:p>
      </dgm:t>
    </dgm:pt>
    <dgm:pt modelId="{DC4C4C6B-3A06-4050-984F-02C2CFEA9FDF}">
      <dgm:prSet custT="1"/>
      <dgm:spPr/>
      <dgm:t>
        <a:bodyPr/>
        <a:lstStyle/>
        <a:p>
          <a:r>
            <a:rPr lang="en-US" sz="1600" dirty="0"/>
            <a:t>Students return</a:t>
          </a:r>
        </a:p>
      </dgm:t>
    </dgm:pt>
    <dgm:pt modelId="{14E51B1B-006E-4F44-A4B9-7F1E083DA0E5}" type="parTrans" cxnId="{6AE15B8C-2776-446B-B88B-00567E62F466}">
      <dgm:prSet/>
      <dgm:spPr/>
      <dgm:t>
        <a:bodyPr/>
        <a:lstStyle/>
        <a:p>
          <a:endParaRPr lang="en-US"/>
        </a:p>
      </dgm:t>
    </dgm:pt>
    <dgm:pt modelId="{6FB87087-C665-49DD-AA6F-A1E241CC42D4}" type="sibTrans" cxnId="{6AE15B8C-2776-446B-B88B-00567E62F466}">
      <dgm:prSet/>
      <dgm:spPr/>
      <dgm:t>
        <a:bodyPr/>
        <a:lstStyle/>
        <a:p>
          <a:endParaRPr lang="en-US"/>
        </a:p>
      </dgm:t>
    </dgm:pt>
    <dgm:pt modelId="{27DFAAC4-59D2-49B0-ADD9-993EFB890F88}">
      <dgm:prSet/>
      <dgm:spPr/>
      <dgm:t>
        <a:bodyPr/>
        <a:lstStyle/>
        <a:p>
          <a:pPr>
            <a:defRPr b="1"/>
          </a:pPr>
          <a:r>
            <a:rPr lang="en-US" dirty="0"/>
            <a:t>19 Jan.</a:t>
          </a:r>
        </a:p>
      </dgm:t>
    </dgm:pt>
    <dgm:pt modelId="{4953F4BF-4539-4A0B-AFF8-5964C028FC98}" type="parTrans" cxnId="{D3DE5750-C39F-40B2-8229-82895F1ED6B4}">
      <dgm:prSet/>
      <dgm:spPr/>
      <dgm:t>
        <a:bodyPr/>
        <a:lstStyle/>
        <a:p>
          <a:endParaRPr lang="en-US"/>
        </a:p>
      </dgm:t>
    </dgm:pt>
    <dgm:pt modelId="{6BD37A2C-D07D-4E45-8676-A72119212085}" type="sibTrans" cxnId="{D3DE5750-C39F-40B2-8229-82895F1ED6B4}">
      <dgm:prSet/>
      <dgm:spPr/>
      <dgm:t>
        <a:bodyPr/>
        <a:lstStyle/>
        <a:p>
          <a:endParaRPr lang="en-US"/>
        </a:p>
      </dgm:t>
    </dgm:pt>
    <dgm:pt modelId="{E87E18D3-5522-4338-B42E-F69111FC9E7F}">
      <dgm:prSet custT="1"/>
      <dgm:spPr/>
      <dgm:t>
        <a:bodyPr/>
        <a:lstStyle/>
        <a:p>
          <a:r>
            <a:rPr lang="en-US" sz="1600" dirty="0"/>
            <a:t>MLK Day</a:t>
          </a:r>
        </a:p>
      </dgm:t>
    </dgm:pt>
    <dgm:pt modelId="{FB0B5276-A2BE-4EEE-924D-13B471E0DA96}" type="parTrans" cxnId="{453703D0-0565-4ED7-A088-72F643229B1C}">
      <dgm:prSet/>
      <dgm:spPr/>
      <dgm:t>
        <a:bodyPr/>
        <a:lstStyle/>
        <a:p>
          <a:endParaRPr lang="en-US"/>
        </a:p>
      </dgm:t>
    </dgm:pt>
    <dgm:pt modelId="{8313FB87-5AC3-4F2F-8AA3-2EB0F3DFF084}" type="sibTrans" cxnId="{453703D0-0565-4ED7-A088-72F643229B1C}">
      <dgm:prSet/>
      <dgm:spPr/>
      <dgm:t>
        <a:bodyPr/>
        <a:lstStyle/>
        <a:p>
          <a:endParaRPr lang="en-US"/>
        </a:p>
      </dgm:t>
    </dgm:pt>
    <dgm:pt modelId="{2756A0D0-215C-4559-9268-41E7FEBCE45B}">
      <dgm:prSet/>
      <dgm:spPr/>
      <dgm:t>
        <a:bodyPr/>
        <a:lstStyle/>
        <a:p>
          <a:pPr>
            <a:defRPr b="1"/>
          </a:pPr>
          <a:r>
            <a:rPr lang="en-US" dirty="0"/>
            <a:t>13 Feb.</a:t>
          </a:r>
        </a:p>
      </dgm:t>
    </dgm:pt>
    <dgm:pt modelId="{8C735447-FD4C-486D-8AC9-2FE29168BB83}" type="parTrans" cxnId="{CE8CFB64-F90C-4349-9793-BA644F74B4C1}">
      <dgm:prSet/>
      <dgm:spPr/>
      <dgm:t>
        <a:bodyPr/>
        <a:lstStyle/>
        <a:p>
          <a:endParaRPr lang="en-US"/>
        </a:p>
      </dgm:t>
    </dgm:pt>
    <dgm:pt modelId="{3198F6EF-2300-4517-A901-E947468A6959}" type="sibTrans" cxnId="{CE8CFB64-F90C-4349-9793-BA644F74B4C1}">
      <dgm:prSet/>
      <dgm:spPr/>
      <dgm:t>
        <a:bodyPr/>
        <a:lstStyle/>
        <a:p>
          <a:endParaRPr lang="en-US"/>
        </a:p>
      </dgm:t>
    </dgm:pt>
    <dgm:pt modelId="{6353B3CC-80AC-4AE8-AA47-3C2A16C5FF36}">
      <dgm:prSet custT="1"/>
      <dgm:spPr/>
      <dgm:t>
        <a:bodyPr/>
        <a:lstStyle/>
        <a:p>
          <a:r>
            <a:rPr lang="en-US" sz="1400" dirty="0"/>
            <a:t>Teacher In-service  Day</a:t>
          </a:r>
        </a:p>
      </dgm:t>
    </dgm:pt>
    <dgm:pt modelId="{15B3C740-FDD2-44DC-8401-1C4331F7DE69}" type="parTrans" cxnId="{CEAF2FD2-1824-4DA0-BC9A-D49A1175D912}">
      <dgm:prSet/>
      <dgm:spPr/>
      <dgm:t>
        <a:bodyPr/>
        <a:lstStyle/>
        <a:p>
          <a:endParaRPr lang="en-US"/>
        </a:p>
      </dgm:t>
    </dgm:pt>
    <dgm:pt modelId="{05C85A61-01AB-4B85-B75D-724387CC67E5}" type="sibTrans" cxnId="{CEAF2FD2-1824-4DA0-BC9A-D49A1175D912}">
      <dgm:prSet/>
      <dgm:spPr/>
      <dgm:t>
        <a:bodyPr/>
        <a:lstStyle/>
        <a:p>
          <a:endParaRPr lang="en-US"/>
        </a:p>
      </dgm:t>
    </dgm:pt>
    <dgm:pt modelId="{98C1A394-23EB-4CEE-A45D-5B6633D1B841}">
      <dgm:prSet/>
      <dgm:spPr/>
      <dgm:t>
        <a:bodyPr/>
        <a:lstStyle/>
        <a:p>
          <a:pPr>
            <a:defRPr b="1"/>
          </a:pPr>
          <a:r>
            <a:rPr lang="en-US" dirty="0"/>
            <a:t>16 Feb.</a:t>
          </a:r>
        </a:p>
      </dgm:t>
    </dgm:pt>
    <dgm:pt modelId="{F6FE0532-3318-44A3-A658-A33732EB6220}" type="parTrans" cxnId="{8C2BF3CB-C873-45BA-A3B0-A38875828967}">
      <dgm:prSet/>
      <dgm:spPr/>
      <dgm:t>
        <a:bodyPr/>
        <a:lstStyle/>
        <a:p>
          <a:endParaRPr lang="en-US"/>
        </a:p>
      </dgm:t>
    </dgm:pt>
    <dgm:pt modelId="{62FE9917-7E28-4F59-A3D2-5454CA35386A}" type="sibTrans" cxnId="{8C2BF3CB-C873-45BA-A3B0-A38875828967}">
      <dgm:prSet/>
      <dgm:spPr/>
      <dgm:t>
        <a:bodyPr/>
        <a:lstStyle/>
        <a:p>
          <a:endParaRPr lang="en-US"/>
        </a:p>
      </dgm:t>
    </dgm:pt>
    <dgm:pt modelId="{907571E2-C602-454E-A4CA-7F9A80BF2924}">
      <dgm:prSet custT="1"/>
      <dgm:spPr/>
      <dgm:t>
        <a:bodyPr/>
        <a:lstStyle/>
        <a:p>
          <a:r>
            <a:rPr lang="en-US" sz="1400" dirty="0"/>
            <a:t>Presidents Day</a:t>
          </a:r>
        </a:p>
      </dgm:t>
    </dgm:pt>
    <dgm:pt modelId="{3D858DEE-FD29-4EC2-918D-BDFEF93D8725}" type="parTrans" cxnId="{05014156-3943-427C-84BE-AE823CFD4A00}">
      <dgm:prSet/>
      <dgm:spPr/>
      <dgm:t>
        <a:bodyPr/>
        <a:lstStyle/>
        <a:p>
          <a:endParaRPr lang="en-US"/>
        </a:p>
      </dgm:t>
    </dgm:pt>
    <dgm:pt modelId="{AD808E6E-BAFB-4E38-A5C7-4621E2FFFB11}" type="sibTrans" cxnId="{05014156-3943-427C-84BE-AE823CFD4A00}">
      <dgm:prSet/>
      <dgm:spPr/>
      <dgm:t>
        <a:bodyPr/>
        <a:lstStyle/>
        <a:p>
          <a:endParaRPr lang="en-US"/>
        </a:p>
      </dgm:t>
    </dgm:pt>
    <dgm:pt modelId="{1C22F2C1-7598-45C9-950A-AA73C236C309}">
      <dgm:prSet/>
      <dgm:spPr/>
      <dgm:t>
        <a:bodyPr/>
        <a:lstStyle/>
        <a:p>
          <a:pPr>
            <a:defRPr b="1"/>
          </a:pPr>
          <a:r>
            <a:rPr lang="en-US" dirty="0"/>
            <a:t>13 March</a:t>
          </a:r>
        </a:p>
      </dgm:t>
    </dgm:pt>
    <dgm:pt modelId="{668B9471-7345-40CA-9A68-358DE02D431F}" type="parTrans" cxnId="{CBDB13AA-CB99-4716-8EF3-9C13B11FD3E8}">
      <dgm:prSet/>
      <dgm:spPr/>
      <dgm:t>
        <a:bodyPr/>
        <a:lstStyle/>
        <a:p>
          <a:endParaRPr lang="en-US"/>
        </a:p>
      </dgm:t>
    </dgm:pt>
    <dgm:pt modelId="{52907115-E237-4C95-8EF3-D23BE40BB6DD}" type="sibTrans" cxnId="{CBDB13AA-CB99-4716-8EF3-9C13B11FD3E8}">
      <dgm:prSet/>
      <dgm:spPr/>
      <dgm:t>
        <a:bodyPr/>
        <a:lstStyle/>
        <a:p>
          <a:endParaRPr lang="en-US"/>
        </a:p>
      </dgm:t>
    </dgm:pt>
    <dgm:pt modelId="{354AD8A5-780D-4508-B052-02D66C4D3211}">
      <dgm:prSet custT="1"/>
      <dgm:spPr/>
      <dgm:t>
        <a:bodyPr/>
        <a:lstStyle/>
        <a:p>
          <a:r>
            <a:rPr lang="en-US" sz="1400" dirty="0"/>
            <a:t>Teacher Planning Day</a:t>
          </a:r>
        </a:p>
      </dgm:t>
    </dgm:pt>
    <dgm:pt modelId="{C8F2B228-9752-47A2-9EF3-33FE87C8DD94}" type="parTrans" cxnId="{A306B440-93FD-4630-8738-31DDAE1F1D43}">
      <dgm:prSet/>
      <dgm:spPr/>
      <dgm:t>
        <a:bodyPr/>
        <a:lstStyle/>
        <a:p>
          <a:endParaRPr lang="en-US"/>
        </a:p>
      </dgm:t>
    </dgm:pt>
    <dgm:pt modelId="{5AA5EDE5-0B54-4B65-AFAC-1C2BF147722B}" type="sibTrans" cxnId="{A306B440-93FD-4630-8738-31DDAE1F1D43}">
      <dgm:prSet/>
      <dgm:spPr/>
      <dgm:t>
        <a:bodyPr/>
        <a:lstStyle/>
        <a:p>
          <a:endParaRPr lang="en-US"/>
        </a:p>
      </dgm:t>
    </dgm:pt>
    <dgm:pt modelId="{2F6D56C5-02E6-428D-AECC-26CC202C3FC3}">
      <dgm:prSet/>
      <dgm:spPr/>
      <dgm:t>
        <a:bodyPr/>
        <a:lstStyle/>
        <a:p>
          <a:pPr>
            <a:defRPr b="1"/>
          </a:pPr>
          <a:r>
            <a:rPr lang="en-US" dirty="0"/>
            <a:t>16-20 March</a:t>
          </a:r>
        </a:p>
      </dgm:t>
    </dgm:pt>
    <dgm:pt modelId="{A7904603-E057-4558-9328-000A998D98AE}" type="parTrans" cxnId="{0E253358-8934-464D-9447-5432BB490078}">
      <dgm:prSet/>
      <dgm:spPr/>
      <dgm:t>
        <a:bodyPr/>
        <a:lstStyle/>
        <a:p>
          <a:endParaRPr lang="en-US"/>
        </a:p>
      </dgm:t>
    </dgm:pt>
    <dgm:pt modelId="{DFCA6FE9-F2CB-416C-85C7-52462EDAFEAF}" type="sibTrans" cxnId="{0E253358-8934-464D-9447-5432BB490078}">
      <dgm:prSet/>
      <dgm:spPr/>
      <dgm:t>
        <a:bodyPr/>
        <a:lstStyle/>
        <a:p>
          <a:endParaRPr lang="en-US"/>
        </a:p>
      </dgm:t>
    </dgm:pt>
    <dgm:pt modelId="{B0232993-0C03-4D44-8D90-2FBC3A5A7948}">
      <dgm:prSet custT="1"/>
      <dgm:spPr/>
      <dgm:t>
        <a:bodyPr/>
        <a:lstStyle/>
        <a:p>
          <a:r>
            <a:rPr lang="en-US" sz="1200" dirty="0"/>
            <a:t>Spring Break</a:t>
          </a:r>
        </a:p>
      </dgm:t>
    </dgm:pt>
    <dgm:pt modelId="{2ABA2D20-4E6F-49B7-B9A5-D991CBEB0F80}" type="parTrans" cxnId="{3F545742-CCB9-48C1-9701-541D0EB8D807}">
      <dgm:prSet/>
      <dgm:spPr/>
      <dgm:t>
        <a:bodyPr/>
        <a:lstStyle/>
        <a:p>
          <a:endParaRPr lang="en-US"/>
        </a:p>
      </dgm:t>
    </dgm:pt>
    <dgm:pt modelId="{A87F51A0-C556-4895-8E66-575EC7FA2E76}" type="sibTrans" cxnId="{3F545742-CCB9-48C1-9701-541D0EB8D807}">
      <dgm:prSet/>
      <dgm:spPr/>
      <dgm:t>
        <a:bodyPr/>
        <a:lstStyle/>
        <a:p>
          <a:endParaRPr lang="en-US"/>
        </a:p>
      </dgm:t>
    </dgm:pt>
    <dgm:pt modelId="{2C20E2B0-523C-43D1-8B1F-E2EC4CC0C514}">
      <dgm:prSet/>
      <dgm:spPr/>
      <dgm:t>
        <a:bodyPr/>
        <a:lstStyle/>
        <a:p>
          <a:pPr>
            <a:defRPr b="1"/>
          </a:pPr>
          <a:r>
            <a:rPr lang="en-US" dirty="0"/>
            <a:t>6 Feb.</a:t>
          </a:r>
        </a:p>
      </dgm:t>
    </dgm:pt>
    <dgm:pt modelId="{339C8019-A6E6-4FC5-AEBA-7CE4F3162D88}" type="parTrans" cxnId="{87F127FB-B820-428C-A2DB-EEA7F30CB5C7}">
      <dgm:prSet/>
      <dgm:spPr/>
      <dgm:t>
        <a:bodyPr/>
        <a:lstStyle/>
        <a:p>
          <a:endParaRPr lang="en-US"/>
        </a:p>
      </dgm:t>
    </dgm:pt>
    <dgm:pt modelId="{823FFD89-DE24-4325-8A3E-9639FC93013D}" type="sibTrans" cxnId="{87F127FB-B820-428C-A2DB-EEA7F30CB5C7}">
      <dgm:prSet/>
      <dgm:spPr/>
      <dgm:t>
        <a:bodyPr/>
        <a:lstStyle/>
        <a:p>
          <a:endParaRPr lang="en-US"/>
        </a:p>
      </dgm:t>
    </dgm:pt>
    <dgm:pt modelId="{8F6160ED-F17E-4145-A3BC-F8C6305F3D3D}">
      <dgm:prSet custT="1"/>
      <dgm:spPr/>
      <dgm:t>
        <a:bodyPr/>
        <a:lstStyle/>
        <a:p>
          <a:r>
            <a:rPr lang="en-US" sz="1100" dirty="0"/>
            <a:t>Enrichment Day: On-Campus</a:t>
          </a:r>
        </a:p>
      </dgm:t>
    </dgm:pt>
    <dgm:pt modelId="{B2501B2F-129F-43C0-BA48-EAC56F45A5B3}" type="parTrans" cxnId="{1C76683C-35D0-464D-A061-43BB250FD018}">
      <dgm:prSet/>
      <dgm:spPr/>
      <dgm:t>
        <a:bodyPr/>
        <a:lstStyle/>
        <a:p>
          <a:endParaRPr lang="en-US"/>
        </a:p>
      </dgm:t>
    </dgm:pt>
    <dgm:pt modelId="{9E2B5A26-A59F-483E-B87E-F9DBE55688CD}" type="sibTrans" cxnId="{1C76683C-35D0-464D-A061-43BB250FD018}">
      <dgm:prSet/>
      <dgm:spPr/>
      <dgm:t>
        <a:bodyPr/>
        <a:lstStyle/>
        <a:p>
          <a:endParaRPr lang="en-US"/>
        </a:p>
      </dgm:t>
    </dgm:pt>
    <dgm:pt modelId="{5F537B61-F64E-489F-BB63-4A624218992C}">
      <dgm:prSet/>
      <dgm:spPr/>
      <dgm:t>
        <a:bodyPr/>
        <a:lstStyle/>
        <a:p>
          <a:pPr>
            <a:defRPr b="1"/>
          </a:pPr>
          <a:r>
            <a:rPr lang="en-US" dirty="0"/>
            <a:t>1 May</a:t>
          </a:r>
        </a:p>
      </dgm:t>
    </dgm:pt>
    <dgm:pt modelId="{2C1D7578-AC5A-4F8E-98BF-81EA10B8640C}" type="parTrans" cxnId="{B6B9CCE0-35EF-4305-A9BD-557EDCC76AB4}">
      <dgm:prSet/>
      <dgm:spPr/>
      <dgm:t>
        <a:bodyPr/>
        <a:lstStyle/>
        <a:p>
          <a:endParaRPr lang="en-US"/>
        </a:p>
      </dgm:t>
    </dgm:pt>
    <dgm:pt modelId="{7DDD9CD8-1985-4BFE-9604-635C1F43F4EA}" type="sibTrans" cxnId="{B6B9CCE0-35EF-4305-A9BD-557EDCC76AB4}">
      <dgm:prSet/>
      <dgm:spPr/>
      <dgm:t>
        <a:bodyPr/>
        <a:lstStyle/>
        <a:p>
          <a:endParaRPr lang="en-US"/>
        </a:p>
      </dgm:t>
    </dgm:pt>
    <dgm:pt modelId="{50844651-4FCC-4CC5-A4EE-6FE9E0F8FCE4}">
      <dgm:prSet custT="1"/>
      <dgm:spPr/>
      <dgm:t>
        <a:bodyPr/>
        <a:lstStyle/>
        <a:p>
          <a:r>
            <a:rPr lang="en-US" sz="1200" dirty="0"/>
            <a:t>Senior deadline to complete courses</a:t>
          </a:r>
        </a:p>
      </dgm:t>
    </dgm:pt>
    <dgm:pt modelId="{657E672C-AED5-4A5C-AF84-6FBBC767C15D}" type="parTrans" cxnId="{E20AD5AE-B1B3-4D4B-87B6-8F4108CCA8CC}">
      <dgm:prSet/>
      <dgm:spPr/>
      <dgm:t>
        <a:bodyPr/>
        <a:lstStyle/>
        <a:p>
          <a:endParaRPr lang="en-US"/>
        </a:p>
      </dgm:t>
    </dgm:pt>
    <dgm:pt modelId="{22239C56-33D9-4910-8813-24DF8246B834}" type="sibTrans" cxnId="{E20AD5AE-B1B3-4D4B-87B6-8F4108CCA8CC}">
      <dgm:prSet/>
      <dgm:spPr/>
      <dgm:t>
        <a:bodyPr/>
        <a:lstStyle/>
        <a:p>
          <a:endParaRPr lang="en-US"/>
        </a:p>
      </dgm:t>
    </dgm:pt>
    <dgm:pt modelId="{47CEA6AA-FA48-4ADF-A363-CDEEF9CA7B8C}">
      <dgm:prSet/>
      <dgm:spPr/>
      <dgm:t>
        <a:bodyPr/>
        <a:lstStyle/>
        <a:p>
          <a:pPr>
            <a:defRPr b="1"/>
          </a:pPr>
          <a:r>
            <a:rPr lang="en-US" dirty="0"/>
            <a:t>8 May</a:t>
          </a:r>
        </a:p>
      </dgm:t>
    </dgm:pt>
    <dgm:pt modelId="{B6350A3E-7C73-4787-906F-B301C26E4CD3}" type="parTrans" cxnId="{BE91984C-2B07-45B0-A6C8-41C8FB8E1E74}">
      <dgm:prSet/>
      <dgm:spPr/>
      <dgm:t>
        <a:bodyPr/>
        <a:lstStyle/>
        <a:p>
          <a:endParaRPr lang="en-US"/>
        </a:p>
      </dgm:t>
    </dgm:pt>
    <dgm:pt modelId="{A156FB3D-20E0-4F26-BA0C-BA2962232471}" type="sibTrans" cxnId="{BE91984C-2B07-45B0-A6C8-41C8FB8E1E74}">
      <dgm:prSet/>
      <dgm:spPr/>
      <dgm:t>
        <a:bodyPr/>
        <a:lstStyle/>
        <a:p>
          <a:endParaRPr lang="en-US"/>
        </a:p>
      </dgm:t>
    </dgm:pt>
    <dgm:pt modelId="{ABDD12C2-3C51-4B9C-AB13-D486BBFE6381}">
      <dgm:prSet custT="1"/>
      <dgm:spPr/>
      <dgm:t>
        <a:bodyPr/>
        <a:lstStyle/>
        <a:p>
          <a:r>
            <a:rPr lang="en-US" sz="1200" dirty="0"/>
            <a:t>Last day to turn in all coursework</a:t>
          </a:r>
        </a:p>
      </dgm:t>
    </dgm:pt>
    <dgm:pt modelId="{685E78F5-8819-47BE-A6A1-AD99A27632F8}" type="parTrans" cxnId="{CF342504-6328-4847-9C3A-44FCB33B54D4}">
      <dgm:prSet/>
      <dgm:spPr/>
      <dgm:t>
        <a:bodyPr/>
        <a:lstStyle/>
        <a:p>
          <a:endParaRPr lang="en-US"/>
        </a:p>
      </dgm:t>
    </dgm:pt>
    <dgm:pt modelId="{7A970AD5-60FF-4CA1-8806-EED4F415B442}" type="sibTrans" cxnId="{CF342504-6328-4847-9C3A-44FCB33B54D4}">
      <dgm:prSet/>
      <dgm:spPr/>
      <dgm:t>
        <a:bodyPr/>
        <a:lstStyle/>
        <a:p>
          <a:endParaRPr lang="en-US"/>
        </a:p>
      </dgm:t>
    </dgm:pt>
    <dgm:pt modelId="{033643AA-6CB2-405C-BBA8-48546E8EEDA9}">
      <dgm:prSet/>
      <dgm:spPr/>
      <dgm:t>
        <a:bodyPr/>
        <a:lstStyle/>
        <a:p>
          <a:pPr>
            <a:defRPr b="1"/>
          </a:pPr>
          <a:r>
            <a:rPr lang="en-US" dirty="0"/>
            <a:t>18 May</a:t>
          </a:r>
        </a:p>
      </dgm:t>
    </dgm:pt>
    <dgm:pt modelId="{34ABE1E4-F982-4C42-8F0A-3653935A7082}" type="parTrans" cxnId="{AF43D40B-25BB-413F-AAE8-9E220C7CFAE8}">
      <dgm:prSet/>
      <dgm:spPr/>
      <dgm:t>
        <a:bodyPr/>
        <a:lstStyle/>
        <a:p>
          <a:endParaRPr lang="en-US"/>
        </a:p>
      </dgm:t>
    </dgm:pt>
    <dgm:pt modelId="{42DEB176-0D90-4E6D-AE02-E84A46610F54}" type="sibTrans" cxnId="{AF43D40B-25BB-413F-AAE8-9E220C7CFAE8}">
      <dgm:prSet/>
      <dgm:spPr/>
      <dgm:t>
        <a:bodyPr/>
        <a:lstStyle/>
        <a:p>
          <a:endParaRPr lang="en-US"/>
        </a:p>
      </dgm:t>
    </dgm:pt>
    <dgm:pt modelId="{5008E786-4F8D-48D2-B3F4-C08E80CEBAED}">
      <dgm:prSet custT="1"/>
      <dgm:spPr/>
      <dgm:t>
        <a:bodyPr/>
        <a:lstStyle/>
        <a:p>
          <a:r>
            <a:rPr lang="en-US" sz="1200" dirty="0"/>
            <a:t>Senior Graduation Rehearsal</a:t>
          </a:r>
        </a:p>
      </dgm:t>
    </dgm:pt>
    <dgm:pt modelId="{8AB1DA59-822C-4B84-9A89-090509EC86DC}" type="parTrans" cxnId="{CEB9ECE9-B099-4684-AA0E-44058A757581}">
      <dgm:prSet/>
      <dgm:spPr/>
      <dgm:t>
        <a:bodyPr/>
        <a:lstStyle/>
        <a:p>
          <a:endParaRPr lang="en-US"/>
        </a:p>
      </dgm:t>
    </dgm:pt>
    <dgm:pt modelId="{A7CC077A-EEC9-43A9-ACC5-36365690A6CA}" type="sibTrans" cxnId="{CEB9ECE9-B099-4684-AA0E-44058A757581}">
      <dgm:prSet/>
      <dgm:spPr/>
      <dgm:t>
        <a:bodyPr/>
        <a:lstStyle/>
        <a:p>
          <a:endParaRPr lang="en-US"/>
        </a:p>
      </dgm:t>
    </dgm:pt>
    <dgm:pt modelId="{ACF78766-ACC4-49E2-A8FA-CDEF003B2C15}">
      <dgm:prSet/>
      <dgm:spPr/>
      <dgm:t>
        <a:bodyPr/>
        <a:lstStyle/>
        <a:p>
          <a:pPr>
            <a:defRPr b="1"/>
          </a:pPr>
          <a:r>
            <a:rPr lang="en-US" dirty="0"/>
            <a:t>21 May</a:t>
          </a:r>
        </a:p>
      </dgm:t>
    </dgm:pt>
    <dgm:pt modelId="{C5832B77-F36B-462E-8724-114E0FCCE55E}" type="parTrans" cxnId="{2DA90362-C2C9-406A-8FA1-E36E93B3A528}">
      <dgm:prSet/>
      <dgm:spPr/>
      <dgm:t>
        <a:bodyPr/>
        <a:lstStyle/>
        <a:p>
          <a:endParaRPr lang="en-US"/>
        </a:p>
      </dgm:t>
    </dgm:pt>
    <dgm:pt modelId="{DFCCF3ED-245A-4587-9AF3-8264196B8C01}" type="sibTrans" cxnId="{2DA90362-C2C9-406A-8FA1-E36E93B3A528}">
      <dgm:prSet/>
      <dgm:spPr/>
      <dgm:t>
        <a:bodyPr/>
        <a:lstStyle/>
        <a:p>
          <a:endParaRPr lang="en-US"/>
        </a:p>
      </dgm:t>
    </dgm:pt>
    <dgm:pt modelId="{AD9913AD-CFD3-49C1-B885-C04CA8C8D7AA}">
      <dgm:prSet custT="1"/>
      <dgm:spPr/>
      <dgm:t>
        <a:bodyPr/>
        <a:lstStyle/>
        <a:p>
          <a:r>
            <a:rPr lang="en-US" sz="1200" dirty="0"/>
            <a:t>Senior Graduation</a:t>
          </a:r>
        </a:p>
      </dgm:t>
    </dgm:pt>
    <dgm:pt modelId="{192C8179-BB95-4B56-A112-8E9DFC7C203F}" type="parTrans" cxnId="{D5F28316-0D01-4124-8AA0-37B2BCF4679E}">
      <dgm:prSet/>
      <dgm:spPr/>
      <dgm:t>
        <a:bodyPr/>
        <a:lstStyle/>
        <a:p>
          <a:endParaRPr lang="en-US"/>
        </a:p>
      </dgm:t>
    </dgm:pt>
    <dgm:pt modelId="{404E84D4-34A0-4DDA-BD78-F856060E23B3}" type="sibTrans" cxnId="{D5F28316-0D01-4124-8AA0-37B2BCF4679E}">
      <dgm:prSet/>
      <dgm:spPr/>
      <dgm:t>
        <a:bodyPr/>
        <a:lstStyle/>
        <a:p>
          <a:endParaRPr lang="en-US"/>
        </a:p>
      </dgm:t>
    </dgm:pt>
    <dgm:pt modelId="{C7265DC8-A41A-4D4F-833F-F500A9146A39}">
      <dgm:prSet/>
      <dgm:spPr/>
      <dgm:t>
        <a:bodyPr/>
        <a:lstStyle/>
        <a:p>
          <a:pPr>
            <a:defRPr b="1"/>
          </a:pPr>
          <a:r>
            <a:rPr lang="en-US" dirty="0"/>
            <a:t>25 May</a:t>
          </a:r>
        </a:p>
      </dgm:t>
    </dgm:pt>
    <dgm:pt modelId="{519DCBD7-F49B-42A0-8898-5CDD553F8A8F}" type="parTrans" cxnId="{E4C49DD2-A3E6-4F7B-BA8E-1938E9B71433}">
      <dgm:prSet/>
      <dgm:spPr/>
      <dgm:t>
        <a:bodyPr/>
        <a:lstStyle/>
        <a:p>
          <a:endParaRPr lang="en-US"/>
        </a:p>
      </dgm:t>
    </dgm:pt>
    <dgm:pt modelId="{B5DEF6BD-C30A-4D5E-906F-877D7956AE31}" type="sibTrans" cxnId="{E4C49DD2-A3E6-4F7B-BA8E-1938E9B71433}">
      <dgm:prSet/>
      <dgm:spPr/>
      <dgm:t>
        <a:bodyPr/>
        <a:lstStyle/>
        <a:p>
          <a:endParaRPr lang="en-US"/>
        </a:p>
      </dgm:t>
    </dgm:pt>
    <dgm:pt modelId="{C31D7B0E-3E16-4E8D-AD5B-D5A08C44C7A4}">
      <dgm:prSet custT="1"/>
      <dgm:spPr/>
      <dgm:t>
        <a:bodyPr/>
        <a:lstStyle/>
        <a:p>
          <a:r>
            <a:rPr lang="en-US" sz="1050" dirty="0"/>
            <a:t>Memorial Day</a:t>
          </a:r>
        </a:p>
      </dgm:t>
    </dgm:pt>
    <dgm:pt modelId="{783F0736-8D6D-4BCE-8EB1-65DA17AD1641}" type="parTrans" cxnId="{37D0AF34-3103-45E8-9236-E002CC55F623}">
      <dgm:prSet/>
      <dgm:spPr/>
      <dgm:t>
        <a:bodyPr/>
        <a:lstStyle/>
        <a:p>
          <a:endParaRPr lang="en-US"/>
        </a:p>
      </dgm:t>
    </dgm:pt>
    <dgm:pt modelId="{0FC9D697-FAAD-4948-BCCC-FE1F6953AB28}" type="sibTrans" cxnId="{37D0AF34-3103-45E8-9236-E002CC55F623}">
      <dgm:prSet/>
      <dgm:spPr/>
      <dgm:t>
        <a:bodyPr/>
        <a:lstStyle/>
        <a:p>
          <a:endParaRPr lang="en-US"/>
        </a:p>
      </dgm:t>
    </dgm:pt>
    <dgm:pt modelId="{8B34B4AD-0264-4725-AE72-993B56D7256B}">
      <dgm:prSet/>
      <dgm:spPr/>
      <dgm:t>
        <a:bodyPr/>
        <a:lstStyle/>
        <a:p>
          <a:pPr>
            <a:defRPr b="1"/>
          </a:pPr>
          <a:r>
            <a:rPr lang="en-US" dirty="0"/>
            <a:t>29 May</a:t>
          </a:r>
        </a:p>
      </dgm:t>
    </dgm:pt>
    <dgm:pt modelId="{9E2956B9-8C42-4A26-AF5D-A40AEC480E57}" type="parTrans" cxnId="{FFB93E0D-FE79-49FD-834A-0F891B837193}">
      <dgm:prSet/>
      <dgm:spPr/>
      <dgm:t>
        <a:bodyPr/>
        <a:lstStyle/>
        <a:p>
          <a:endParaRPr lang="en-US"/>
        </a:p>
      </dgm:t>
    </dgm:pt>
    <dgm:pt modelId="{CB370F3B-E604-4BB6-B72B-CF48B41F7E17}" type="sibTrans" cxnId="{FFB93E0D-FE79-49FD-834A-0F891B837193}">
      <dgm:prSet/>
      <dgm:spPr/>
      <dgm:t>
        <a:bodyPr/>
        <a:lstStyle/>
        <a:p>
          <a:endParaRPr lang="en-US"/>
        </a:p>
      </dgm:t>
    </dgm:pt>
    <dgm:pt modelId="{7BE8421B-2ACF-4326-B8F1-0F5428B25F68}">
      <dgm:prSet custT="1"/>
      <dgm:spPr/>
      <dgm:t>
        <a:bodyPr/>
        <a:lstStyle/>
        <a:p>
          <a:r>
            <a:rPr lang="en-US" sz="1400" dirty="0"/>
            <a:t>Last day of school for students</a:t>
          </a:r>
        </a:p>
      </dgm:t>
    </dgm:pt>
    <dgm:pt modelId="{492BC75B-38CD-49F4-85D6-AB389DF17580}" type="parTrans" cxnId="{345D1710-5C59-41F4-8192-E15C0DB3CFD9}">
      <dgm:prSet/>
      <dgm:spPr/>
      <dgm:t>
        <a:bodyPr/>
        <a:lstStyle/>
        <a:p>
          <a:endParaRPr lang="en-US"/>
        </a:p>
      </dgm:t>
    </dgm:pt>
    <dgm:pt modelId="{A00297C3-47A2-425E-8526-00F591BBB756}" type="sibTrans" cxnId="{345D1710-5C59-41F4-8192-E15C0DB3CFD9}">
      <dgm:prSet/>
      <dgm:spPr/>
      <dgm:t>
        <a:bodyPr/>
        <a:lstStyle/>
        <a:p>
          <a:endParaRPr lang="en-US"/>
        </a:p>
      </dgm:t>
    </dgm:pt>
    <dgm:pt modelId="{2977C8B3-E986-4C64-B2D2-1F6FC0BCD7F5}">
      <dgm:prSet/>
      <dgm:spPr/>
      <dgm:t>
        <a:bodyPr/>
        <a:lstStyle/>
        <a:p>
          <a:pPr>
            <a:defRPr b="1"/>
          </a:pPr>
          <a:r>
            <a:rPr lang="en-US" dirty="0"/>
            <a:t>1 June</a:t>
          </a:r>
        </a:p>
      </dgm:t>
    </dgm:pt>
    <dgm:pt modelId="{A112D6BF-2F91-480B-8A19-4A27E787CC56}" type="parTrans" cxnId="{18EAE641-1BC4-49D3-84DD-B887CAF4CA3E}">
      <dgm:prSet/>
      <dgm:spPr/>
      <dgm:t>
        <a:bodyPr/>
        <a:lstStyle/>
        <a:p>
          <a:endParaRPr lang="en-US"/>
        </a:p>
      </dgm:t>
    </dgm:pt>
    <dgm:pt modelId="{1F4A830E-AC42-40FE-83E5-9B5322C90519}" type="sibTrans" cxnId="{18EAE641-1BC4-49D3-84DD-B887CAF4CA3E}">
      <dgm:prSet/>
      <dgm:spPr/>
      <dgm:t>
        <a:bodyPr/>
        <a:lstStyle/>
        <a:p>
          <a:endParaRPr lang="en-US"/>
        </a:p>
      </dgm:t>
    </dgm:pt>
    <dgm:pt modelId="{E97E435C-5879-4568-9755-1FE23792F129}">
      <dgm:prSet custT="1"/>
      <dgm:spPr/>
      <dgm:t>
        <a:bodyPr/>
        <a:lstStyle/>
        <a:p>
          <a:r>
            <a:rPr lang="en-US" sz="1100" dirty="0"/>
            <a:t>Last day of school for teachers</a:t>
          </a:r>
        </a:p>
      </dgm:t>
    </dgm:pt>
    <dgm:pt modelId="{0094D0F6-3A31-46BA-9032-F0E4029B39B2}" type="parTrans" cxnId="{C0A92ED3-5DFB-497A-A275-826A25F0C0F9}">
      <dgm:prSet/>
      <dgm:spPr/>
      <dgm:t>
        <a:bodyPr/>
        <a:lstStyle/>
        <a:p>
          <a:endParaRPr lang="en-US"/>
        </a:p>
      </dgm:t>
    </dgm:pt>
    <dgm:pt modelId="{1FE7DD4A-07B1-4F69-869F-B433200A85D7}" type="sibTrans" cxnId="{C0A92ED3-5DFB-497A-A275-826A25F0C0F9}">
      <dgm:prSet/>
      <dgm:spPr/>
      <dgm:t>
        <a:bodyPr/>
        <a:lstStyle/>
        <a:p>
          <a:endParaRPr lang="en-US"/>
        </a:p>
      </dgm:t>
    </dgm:pt>
    <dgm:pt modelId="{CAE251BE-FC8E-4E42-B558-E2ECFF4B805E}">
      <dgm:prSet/>
      <dgm:spPr/>
      <dgm:t>
        <a:bodyPr/>
        <a:lstStyle/>
        <a:p>
          <a:pPr>
            <a:defRPr b="1"/>
          </a:pPr>
          <a:r>
            <a:rPr lang="en-US" dirty="0">
              <a:solidFill>
                <a:schemeClr val="tx1"/>
              </a:solidFill>
            </a:rPr>
            <a:t>9 Jan.</a:t>
          </a:r>
          <a:endParaRPr lang="en-US" dirty="0"/>
        </a:p>
      </dgm:t>
    </dgm:pt>
    <dgm:pt modelId="{336AC254-B4CF-4DC9-913C-CD1BD250962D}" type="parTrans" cxnId="{51B6CE23-6B8E-4221-B05D-D7FDE2B7B584}">
      <dgm:prSet/>
      <dgm:spPr/>
      <dgm:t>
        <a:bodyPr/>
        <a:lstStyle/>
        <a:p>
          <a:endParaRPr lang="en-US"/>
        </a:p>
      </dgm:t>
    </dgm:pt>
    <dgm:pt modelId="{800DE29D-90E0-41AA-BF41-7185CDC0AAF5}" type="sibTrans" cxnId="{51B6CE23-6B8E-4221-B05D-D7FDE2B7B584}">
      <dgm:prSet/>
      <dgm:spPr/>
      <dgm:t>
        <a:bodyPr/>
        <a:lstStyle/>
        <a:p>
          <a:endParaRPr lang="en-US"/>
        </a:p>
      </dgm:t>
    </dgm:pt>
    <dgm:pt modelId="{B98C6D54-3DC5-49C0-B4D5-866398F034FC}">
      <dgm:prSet custT="1"/>
      <dgm:spPr/>
      <dgm:t>
        <a:bodyPr/>
        <a:lstStyle/>
        <a:p>
          <a:r>
            <a:rPr lang="en-US" sz="1400" dirty="0">
              <a:solidFill>
                <a:schemeClr val="tx1"/>
              </a:solidFill>
            </a:rPr>
            <a:t>Enrichment Day: On-Campus</a:t>
          </a:r>
        </a:p>
      </dgm:t>
    </dgm:pt>
    <dgm:pt modelId="{B31BB614-9CCE-4072-A789-D02E69FAF76A}" type="parTrans" cxnId="{31448BE0-EAB3-4558-BC23-76CB5BBF3C1F}">
      <dgm:prSet/>
      <dgm:spPr/>
      <dgm:t>
        <a:bodyPr/>
        <a:lstStyle/>
        <a:p>
          <a:endParaRPr lang="en-US"/>
        </a:p>
      </dgm:t>
    </dgm:pt>
    <dgm:pt modelId="{3C16E893-F9A5-4342-A864-14C2B12A20BD}" type="sibTrans" cxnId="{31448BE0-EAB3-4558-BC23-76CB5BBF3C1F}">
      <dgm:prSet/>
      <dgm:spPr/>
      <dgm:t>
        <a:bodyPr/>
        <a:lstStyle/>
        <a:p>
          <a:endParaRPr lang="en-US"/>
        </a:p>
      </dgm:t>
    </dgm:pt>
    <dgm:pt modelId="{D097974C-18BB-44FC-B63C-132145312D0E}">
      <dgm:prSet custT="1"/>
      <dgm:spPr/>
      <dgm:t>
        <a:bodyPr/>
        <a:lstStyle/>
        <a:p>
          <a:r>
            <a:rPr lang="en-US" sz="1100" dirty="0"/>
            <a:t>Academic Day</a:t>
          </a:r>
        </a:p>
      </dgm:t>
    </dgm:pt>
    <dgm:pt modelId="{7D456E69-848C-413F-A551-D2122B4BDC32}" type="parTrans" cxnId="{7C4B3D71-8CAF-43B3-97E2-5A3167A6D569}">
      <dgm:prSet/>
      <dgm:spPr/>
      <dgm:t>
        <a:bodyPr/>
        <a:lstStyle/>
        <a:p>
          <a:endParaRPr lang="en-US"/>
        </a:p>
      </dgm:t>
    </dgm:pt>
    <dgm:pt modelId="{B367F1E3-FAEE-428A-BD20-CE73B7ED2BB6}" type="sibTrans" cxnId="{7C4B3D71-8CAF-43B3-97E2-5A3167A6D569}">
      <dgm:prSet/>
      <dgm:spPr/>
      <dgm:t>
        <a:bodyPr/>
        <a:lstStyle/>
        <a:p>
          <a:endParaRPr lang="en-US"/>
        </a:p>
      </dgm:t>
    </dgm:pt>
    <dgm:pt modelId="{4013D1D3-62BD-4D3B-AF5F-B218E22226C2}">
      <dgm:prSet/>
      <dgm:spPr/>
      <dgm:t>
        <a:bodyPr/>
        <a:lstStyle/>
        <a:p>
          <a:pPr>
            <a:defRPr b="1"/>
          </a:pPr>
          <a:r>
            <a:rPr lang="en-US" dirty="0"/>
            <a:t>6 March</a:t>
          </a:r>
        </a:p>
      </dgm:t>
    </dgm:pt>
    <dgm:pt modelId="{2077DEE7-9F48-4A63-9652-F18BE8FF37D8}" type="parTrans" cxnId="{E62365CC-5DAB-48C5-A591-42FD612233C7}">
      <dgm:prSet/>
      <dgm:spPr/>
      <dgm:t>
        <a:bodyPr/>
        <a:lstStyle/>
        <a:p>
          <a:endParaRPr lang="en-US"/>
        </a:p>
      </dgm:t>
    </dgm:pt>
    <dgm:pt modelId="{15C3131D-10B4-4B11-904D-EB0FF4AAEF3A}" type="sibTrans" cxnId="{E62365CC-5DAB-48C5-A591-42FD612233C7}">
      <dgm:prSet/>
      <dgm:spPr/>
      <dgm:t>
        <a:bodyPr/>
        <a:lstStyle/>
        <a:p>
          <a:endParaRPr lang="en-US"/>
        </a:p>
      </dgm:t>
    </dgm:pt>
    <dgm:pt modelId="{CAD54F5D-F31C-4560-95E4-1A6E3E9BED6F}">
      <dgm:prSet custT="1"/>
      <dgm:spPr/>
      <dgm:t>
        <a:bodyPr/>
        <a:lstStyle/>
        <a:p>
          <a:r>
            <a:rPr lang="en-US" sz="1100" dirty="0"/>
            <a:t>Enrichment Day: On-Campus</a:t>
          </a:r>
        </a:p>
      </dgm:t>
    </dgm:pt>
    <dgm:pt modelId="{BAA60EBF-6BC3-4522-9758-BEBD9DDF6DB0}" type="parTrans" cxnId="{61292322-5DB1-429C-8F45-FE887183870E}">
      <dgm:prSet/>
      <dgm:spPr/>
      <dgm:t>
        <a:bodyPr/>
        <a:lstStyle/>
        <a:p>
          <a:endParaRPr lang="en-US"/>
        </a:p>
      </dgm:t>
    </dgm:pt>
    <dgm:pt modelId="{C8028591-BB9A-496F-95A5-BFB861C9D2E1}" type="sibTrans" cxnId="{61292322-5DB1-429C-8F45-FE887183870E}">
      <dgm:prSet/>
      <dgm:spPr/>
      <dgm:t>
        <a:bodyPr/>
        <a:lstStyle/>
        <a:p>
          <a:endParaRPr lang="en-US"/>
        </a:p>
      </dgm:t>
    </dgm:pt>
    <dgm:pt modelId="{A0D26047-D90E-412C-9058-BF55B180D261}">
      <dgm:prSet custT="1"/>
      <dgm:spPr/>
      <dgm:t>
        <a:bodyPr/>
        <a:lstStyle/>
        <a:p>
          <a:r>
            <a:rPr lang="en-US" sz="1100" dirty="0"/>
            <a:t>Academic Day</a:t>
          </a:r>
        </a:p>
      </dgm:t>
    </dgm:pt>
    <dgm:pt modelId="{E6DD779B-6853-48D1-9BBF-88D229D2B378}" type="parTrans" cxnId="{10AEB378-D470-49C5-91C3-9E4459D357A5}">
      <dgm:prSet/>
      <dgm:spPr/>
      <dgm:t>
        <a:bodyPr/>
        <a:lstStyle/>
        <a:p>
          <a:endParaRPr lang="en-US"/>
        </a:p>
      </dgm:t>
    </dgm:pt>
    <dgm:pt modelId="{7A523654-8AB4-454E-9820-6F78F8225A0F}" type="sibTrans" cxnId="{10AEB378-D470-49C5-91C3-9E4459D357A5}">
      <dgm:prSet/>
      <dgm:spPr/>
      <dgm:t>
        <a:bodyPr/>
        <a:lstStyle/>
        <a:p>
          <a:endParaRPr lang="en-US"/>
        </a:p>
      </dgm:t>
    </dgm:pt>
    <dgm:pt modelId="{6BF79F36-B331-4E62-B5BC-84432B7995EB}">
      <dgm:prSet/>
      <dgm:spPr/>
      <dgm:t>
        <a:bodyPr/>
        <a:lstStyle/>
        <a:p>
          <a:pPr>
            <a:defRPr b="1"/>
          </a:pPr>
          <a:r>
            <a:rPr lang="en-US" dirty="0"/>
            <a:t>10 April</a:t>
          </a:r>
        </a:p>
      </dgm:t>
    </dgm:pt>
    <dgm:pt modelId="{B443078D-96AF-4ACE-AA66-F6FA5B5D3148}" type="parTrans" cxnId="{39F40CD3-AE3E-4915-BB94-776850F53698}">
      <dgm:prSet/>
      <dgm:spPr/>
      <dgm:t>
        <a:bodyPr/>
        <a:lstStyle/>
        <a:p>
          <a:endParaRPr lang="en-US"/>
        </a:p>
      </dgm:t>
    </dgm:pt>
    <dgm:pt modelId="{21E6DB05-9F58-486A-B9FA-746E91CF5FA8}" type="sibTrans" cxnId="{39F40CD3-AE3E-4915-BB94-776850F53698}">
      <dgm:prSet/>
      <dgm:spPr/>
      <dgm:t>
        <a:bodyPr/>
        <a:lstStyle/>
        <a:p>
          <a:endParaRPr lang="en-US"/>
        </a:p>
      </dgm:t>
    </dgm:pt>
    <dgm:pt modelId="{427D3ED2-2532-4682-A734-2F0AFBE6C758}">
      <dgm:prSet custT="1"/>
      <dgm:spPr/>
      <dgm:t>
        <a:bodyPr/>
        <a:lstStyle/>
        <a:p>
          <a:r>
            <a:rPr lang="en-US" sz="1050" dirty="0"/>
            <a:t>Enrichment Day: On-Campus</a:t>
          </a:r>
        </a:p>
      </dgm:t>
    </dgm:pt>
    <dgm:pt modelId="{A896F234-FC5E-47B3-93FE-07264F434F1B}" type="parTrans" cxnId="{E9CA85E2-E8F0-4691-9516-34209483DB4D}">
      <dgm:prSet/>
      <dgm:spPr/>
      <dgm:t>
        <a:bodyPr/>
        <a:lstStyle/>
        <a:p>
          <a:endParaRPr lang="en-US"/>
        </a:p>
      </dgm:t>
    </dgm:pt>
    <dgm:pt modelId="{DD717B9E-5FCC-4059-85E8-361B4E0A079C}" type="sibTrans" cxnId="{E9CA85E2-E8F0-4691-9516-34209483DB4D}">
      <dgm:prSet/>
      <dgm:spPr/>
      <dgm:t>
        <a:bodyPr/>
        <a:lstStyle/>
        <a:p>
          <a:endParaRPr lang="en-US"/>
        </a:p>
      </dgm:t>
    </dgm:pt>
    <dgm:pt modelId="{4F9AAEC8-5EC5-43C6-87B4-67F77B6B7B98}">
      <dgm:prSet custT="1"/>
      <dgm:spPr/>
      <dgm:t>
        <a:bodyPr/>
        <a:lstStyle/>
        <a:p>
          <a:r>
            <a:rPr lang="en-US" sz="1050" dirty="0"/>
            <a:t>Academic Day</a:t>
          </a:r>
        </a:p>
      </dgm:t>
    </dgm:pt>
    <dgm:pt modelId="{31515215-27CD-49B7-AF19-0A75A0D11186}" type="parTrans" cxnId="{46E7FC76-3756-49FF-8A7D-72C18C48C52F}">
      <dgm:prSet/>
      <dgm:spPr/>
      <dgm:t>
        <a:bodyPr/>
        <a:lstStyle/>
        <a:p>
          <a:endParaRPr lang="en-US"/>
        </a:p>
      </dgm:t>
    </dgm:pt>
    <dgm:pt modelId="{1D8E2EF0-5FB7-491C-8C75-532AFA7F51AB}" type="sibTrans" cxnId="{46E7FC76-3756-49FF-8A7D-72C18C48C52F}">
      <dgm:prSet/>
      <dgm:spPr/>
      <dgm:t>
        <a:bodyPr/>
        <a:lstStyle/>
        <a:p>
          <a:endParaRPr lang="en-US"/>
        </a:p>
      </dgm:t>
    </dgm:pt>
    <dgm:pt modelId="{FEF1A596-32D6-4F0D-9AED-00CED2CF6A78}">
      <dgm:prSet/>
      <dgm:spPr/>
      <dgm:t>
        <a:bodyPr/>
        <a:lstStyle/>
        <a:p>
          <a:pPr>
            <a:defRPr b="1"/>
          </a:pPr>
          <a:r>
            <a:rPr lang="en-US" dirty="0"/>
            <a:t>3 April </a:t>
          </a:r>
        </a:p>
      </dgm:t>
    </dgm:pt>
    <dgm:pt modelId="{213409B7-8C8D-481F-BA89-17811C6EBBBA}" type="parTrans" cxnId="{7E8EF516-F926-452E-96E4-4907C9E8346F}">
      <dgm:prSet/>
      <dgm:spPr/>
      <dgm:t>
        <a:bodyPr/>
        <a:lstStyle/>
        <a:p>
          <a:endParaRPr lang="en-US"/>
        </a:p>
      </dgm:t>
    </dgm:pt>
    <dgm:pt modelId="{A099C09F-103B-4B9C-9638-11AF0583BD3A}" type="sibTrans" cxnId="{7E8EF516-F926-452E-96E4-4907C9E8346F}">
      <dgm:prSet/>
      <dgm:spPr/>
      <dgm:t>
        <a:bodyPr/>
        <a:lstStyle/>
        <a:p>
          <a:endParaRPr lang="en-US"/>
        </a:p>
      </dgm:t>
    </dgm:pt>
    <dgm:pt modelId="{14838A66-6EAA-48CC-A790-08B32F6E9F2D}">
      <dgm:prSet custT="1"/>
      <dgm:spPr/>
      <dgm:t>
        <a:bodyPr/>
        <a:lstStyle/>
        <a:p>
          <a:r>
            <a:rPr lang="en-US" sz="1600" dirty="0"/>
            <a:t>Holiday</a:t>
          </a:r>
        </a:p>
      </dgm:t>
    </dgm:pt>
    <dgm:pt modelId="{474F53C7-2FDC-4F70-A9FD-C77E7F414F4D}" type="parTrans" cxnId="{676C9ACD-8EF2-4F62-8947-0902FD4C4097}">
      <dgm:prSet/>
      <dgm:spPr/>
      <dgm:t>
        <a:bodyPr/>
        <a:lstStyle/>
        <a:p>
          <a:endParaRPr lang="en-US"/>
        </a:p>
      </dgm:t>
    </dgm:pt>
    <dgm:pt modelId="{B15454CC-777F-4586-A27C-32CA0A1E1EB2}" type="sibTrans" cxnId="{676C9ACD-8EF2-4F62-8947-0902FD4C4097}">
      <dgm:prSet/>
      <dgm:spPr/>
      <dgm:t>
        <a:bodyPr/>
        <a:lstStyle/>
        <a:p>
          <a:endParaRPr lang="en-US"/>
        </a:p>
      </dgm:t>
    </dgm:pt>
    <dgm:pt modelId="{3E254B00-397D-44DC-8E7A-E8FE11B48A05}">
      <dgm:prSet/>
      <dgm:spPr/>
      <dgm:t>
        <a:bodyPr/>
        <a:lstStyle/>
        <a:p>
          <a:pPr>
            <a:defRPr b="1"/>
          </a:pPr>
          <a:r>
            <a:rPr lang="en-US" dirty="0"/>
            <a:t>12 March</a:t>
          </a:r>
        </a:p>
      </dgm:t>
    </dgm:pt>
    <dgm:pt modelId="{0B3D0A72-60BA-4987-9954-F295638C1CD0}" type="parTrans" cxnId="{3AED5196-2448-4AA9-A9BE-10DF9900BD08}">
      <dgm:prSet/>
      <dgm:spPr/>
      <dgm:t>
        <a:bodyPr/>
        <a:lstStyle/>
        <a:p>
          <a:endParaRPr lang="en-US"/>
        </a:p>
      </dgm:t>
    </dgm:pt>
    <dgm:pt modelId="{5FC30C64-4DD7-43D3-9B3C-A02D6E46D950}" type="sibTrans" cxnId="{3AED5196-2448-4AA9-A9BE-10DF9900BD08}">
      <dgm:prSet/>
      <dgm:spPr/>
      <dgm:t>
        <a:bodyPr/>
        <a:lstStyle/>
        <a:p>
          <a:endParaRPr lang="en-US"/>
        </a:p>
      </dgm:t>
    </dgm:pt>
    <dgm:pt modelId="{633C336D-B308-4DD9-BF59-C4E3FA1EBE10}">
      <dgm:prSet custT="1"/>
      <dgm:spPr/>
      <dgm:t>
        <a:bodyPr/>
        <a:lstStyle/>
        <a:p>
          <a:r>
            <a:rPr lang="en-US" sz="1200" dirty="0"/>
            <a:t>NHS/NJHS Induction</a:t>
          </a:r>
        </a:p>
      </dgm:t>
    </dgm:pt>
    <dgm:pt modelId="{678CFB22-A255-4ED9-B43A-B7125F8BE378}" type="parTrans" cxnId="{D5B36150-EE06-4B28-A831-4B41DA3AE262}">
      <dgm:prSet/>
      <dgm:spPr/>
      <dgm:t>
        <a:bodyPr/>
        <a:lstStyle/>
        <a:p>
          <a:endParaRPr lang="en-US"/>
        </a:p>
      </dgm:t>
    </dgm:pt>
    <dgm:pt modelId="{BA0127BA-E6A3-454F-9382-A092A4AD82B4}" type="sibTrans" cxnId="{D5B36150-EE06-4B28-A831-4B41DA3AE262}">
      <dgm:prSet/>
      <dgm:spPr/>
      <dgm:t>
        <a:bodyPr/>
        <a:lstStyle/>
        <a:p>
          <a:endParaRPr lang="en-US"/>
        </a:p>
      </dgm:t>
    </dgm:pt>
    <dgm:pt modelId="{FCF5DC14-19E0-447D-B8AF-9F024317145D}">
      <dgm:prSet custT="1"/>
      <dgm:spPr/>
      <dgm:t>
        <a:bodyPr/>
        <a:lstStyle/>
        <a:p>
          <a:r>
            <a:rPr lang="en-US" sz="1200" dirty="0"/>
            <a:t>5pm Start</a:t>
          </a:r>
        </a:p>
      </dgm:t>
    </dgm:pt>
    <dgm:pt modelId="{87232B48-4784-4238-8F11-A0F1BF5F822D}" type="parTrans" cxnId="{EE8B66D8-49CA-438D-ACED-132D6661AD88}">
      <dgm:prSet/>
      <dgm:spPr/>
      <dgm:t>
        <a:bodyPr/>
        <a:lstStyle/>
        <a:p>
          <a:endParaRPr lang="en-US"/>
        </a:p>
      </dgm:t>
    </dgm:pt>
    <dgm:pt modelId="{282E59DF-23BC-4A10-BFE2-33AF4B600F11}" type="sibTrans" cxnId="{EE8B66D8-49CA-438D-ACED-132D6661AD88}">
      <dgm:prSet/>
      <dgm:spPr/>
      <dgm:t>
        <a:bodyPr/>
        <a:lstStyle/>
        <a:p>
          <a:endParaRPr lang="en-US"/>
        </a:p>
      </dgm:t>
    </dgm:pt>
    <dgm:pt modelId="{DF26A9CD-EF3C-4BA3-A2CE-35EE26556CA1}" type="pres">
      <dgm:prSet presAssocID="{FC6FA2D0-FE98-47E5-A82C-CE51E9F815A5}" presName="root" presStyleCnt="0">
        <dgm:presLayoutVars>
          <dgm:chMax/>
          <dgm:chPref/>
          <dgm:animLvl val="lvl"/>
        </dgm:presLayoutVars>
      </dgm:prSet>
      <dgm:spPr/>
    </dgm:pt>
    <dgm:pt modelId="{E3C45C97-A5BE-4142-AE0D-D7753B23679F}" type="pres">
      <dgm:prSet presAssocID="{FC6FA2D0-FE98-47E5-A82C-CE51E9F815A5}" presName="divider" presStyleLbl="fgAcc1" presStyleIdx="0" presStyleCnt="21"/>
      <dgm:spPr>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tailEnd type="triangle" w="lg" len="lg"/>
        </a:ln>
        <a:effectLst/>
      </dgm:spPr>
    </dgm:pt>
    <dgm:pt modelId="{2585982A-BC33-4225-80B8-C476B13D0462}" type="pres">
      <dgm:prSet presAssocID="{FC6FA2D0-FE98-47E5-A82C-CE51E9F815A5}" presName="nodes" presStyleCnt="0">
        <dgm:presLayoutVars>
          <dgm:chMax/>
          <dgm:chPref/>
          <dgm:animLvl val="lvl"/>
        </dgm:presLayoutVars>
      </dgm:prSet>
      <dgm:spPr/>
    </dgm:pt>
    <dgm:pt modelId="{DF2714E0-ED5D-4B28-A5A9-882661A67F08}" type="pres">
      <dgm:prSet presAssocID="{7069402D-8F74-4992-8FE9-B700B576D3AE}" presName="composite" presStyleCnt="0"/>
      <dgm:spPr/>
    </dgm:pt>
    <dgm:pt modelId="{FD89D533-9300-4E03-8F21-4D2D2A6F5E18}" type="pres">
      <dgm:prSet presAssocID="{7069402D-8F74-4992-8FE9-B700B576D3AE}" presName="ConnectorPoint" presStyleLbl="lnNode1" presStyleIdx="0"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55F4A353-B2FE-4CD4-BF72-D08F23D1A9A3}" type="pres">
      <dgm:prSet presAssocID="{7069402D-8F74-4992-8FE9-B700B576D3AE}" presName="DropPinPlaceHolder" presStyleCnt="0"/>
      <dgm:spPr/>
    </dgm:pt>
    <dgm:pt modelId="{E9F340D5-4608-4C70-937B-13FD92333368}" type="pres">
      <dgm:prSet presAssocID="{7069402D-8F74-4992-8FE9-B700B576D3AE}" presName="DropPin" presStyleLbl="alignNode1" presStyleIdx="0" presStyleCnt="20"/>
      <dgm:spPr/>
    </dgm:pt>
    <dgm:pt modelId="{3295C0FF-FFA0-4FF7-938F-04510BF5E626}" type="pres">
      <dgm:prSet presAssocID="{7069402D-8F74-4992-8FE9-B700B576D3AE}" presName="Ellipse" presStyleLbl="fgAcc1" presStyleIdx="1" presStyleCnt="21"/>
      <dgm:spPr>
        <a:solidFill>
          <a:schemeClr val="lt2">
            <a:alpha val="90000"/>
            <a:hueOff val="0"/>
            <a:satOff val="0"/>
            <a:lumOff val="0"/>
            <a:alphaOff val="0"/>
          </a:schemeClr>
        </a:solidFill>
        <a:ln w="12700" cap="flat" cmpd="sng" algn="ctr">
          <a:noFill/>
          <a:prstDash val="solid"/>
        </a:ln>
        <a:effectLst/>
      </dgm:spPr>
    </dgm:pt>
    <dgm:pt modelId="{06A70A99-CF7B-4184-9E3B-37CBCE5CAFBF}" type="pres">
      <dgm:prSet presAssocID="{7069402D-8F74-4992-8FE9-B700B576D3AE}" presName="L2TextContainer" presStyleLbl="revTx" presStyleIdx="0" presStyleCnt="40">
        <dgm:presLayoutVars>
          <dgm:bulletEnabled val="1"/>
        </dgm:presLayoutVars>
      </dgm:prSet>
      <dgm:spPr/>
    </dgm:pt>
    <dgm:pt modelId="{CD65192A-9541-4ECD-BA24-5F50CBA3A418}" type="pres">
      <dgm:prSet presAssocID="{7069402D-8F74-4992-8FE9-B700B576D3AE}" presName="L1TextContainer" presStyleLbl="revTx" presStyleIdx="1" presStyleCnt="40">
        <dgm:presLayoutVars>
          <dgm:chMax val="1"/>
          <dgm:chPref val="1"/>
          <dgm:bulletEnabled val="1"/>
        </dgm:presLayoutVars>
      </dgm:prSet>
      <dgm:spPr/>
    </dgm:pt>
    <dgm:pt modelId="{CF0A16F9-A074-4C7F-95E6-AA8BA3F962B0}" type="pres">
      <dgm:prSet presAssocID="{7069402D-8F74-4992-8FE9-B700B576D3AE}" presName="ConnectLine" presStyleLbl="sibTrans1D1" presStyleIdx="0" presStyleCnt="20"/>
      <dgm:spPr>
        <a:noFill/>
        <a:ln w="12700" cap="flat" cmpd="sng" algn="ctr">
          <a:solidFill>
            <a:schemeClr val="dk2">
              <a:hueOff val="0"/>
              <a:satOff val="0"/>
              <a:lumOff val="0"/>
              <a:alphaOff val="0"/>
            </a:schemeClr>
          </a:solidFill>
          <a:prstDash val="dash"/>
        </a:ln>
        <a:effectLst/>
      </dgm:spPr>
    </dgm:pt>
    <dgm:pt modelId="{9365F5A0-320B-4CE7-B768-3C6982532AD3}" type="pres">
      <dgm:prSet presAssocID="{7069402D-8F74-4992-8FE9-B700B576D3AE}" presName="EmptyPlaceHolder" presStyleCnt="0"/>
      <dgm:spPr/>
    </dgm:pt>
    <dgm:pt modelId="{A7EFFF70-F1E6-4904-9100-86562431950F}" type="pres">
      <dgm:prSet presAssocID="{9B119D53-F09F-4021-8A81-BBB4C8C811CC}" presName="spaceBetweenRectangles" presStyleCnt="0"/>
      <dgm:spPr/>
    </dgm:pt>
    <dgm:pt modelId="{9B3475FC-6635-4E6A-AD83-C16575D577D9}" type="pres">
      <dgm:prSet presAssocID="{18A7549E-C7CA-4F5E-84C9-4BE18CC07DEB}" presName="composite" presStyleCnt="0"/>
      <dgm:spPr/>
    </dgm:pt>
    <dgm:pt modelId="{6F44B6F7-F271-4164-8FDF-DD60C3C115BB}" type="pres">
      <dgm:prSet presAssocID="{18A7549E-C7CA-4F5E-84C9-4BE18CC07DEB}" presName="ConnectorPoint" presStyleLbl="lnNode1" presStyleIdx="1"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3F89DAD6-C619-4011-9255-E9703F76EE4F}" type="pres">
      <dgm:prSet presAssocID="{18A7549E-C7CA-4F5E-84C9-4BE18CC07DEB}" presName="DropPinPlaceHolder" presStyleCnt="0"/>
      <dgm:spPr/>
    </dgm:pt>
    <dgm:pt modelId="{1255E97F-9EE0-4BB3-8C02-2975C7208DF4}" type="pres">
      <dgm:prSet presAssocID="{18A7549E-C7CA-4F5E-84C9-4BE18CC07DEB}" presName="DropPin" presStyleLbl="alignNode1" presStyleIdx="1" presStyleCnt="20"/>
      <dgm:spPr/>
    </dgm:pt>
    <dgm:pt modelId="{71B47FF6-A4D9-4CA8-8BD9-477CED64E536}" type="pres">
      <dgm:prSet presAssocID="{18A7549E-C7CA-4F5E-84C9-4BE18CC07DEB}" presName="Ellipse" presStyleLbl="fgAcc1" presStyleIdx="2" presStyleCnt="21"/>
      <dgm:spPr>
        <a:solidFill>
          <a:schemeClr val="lt2">
            <a:alpha val="90000"/>
            <a:hueOff val="0"/>
            <a:satOff val="0"/>
            <a:lumOff val="0"/>
            <a:alphaOff val="0"/>
          </a:schemeClr>
        </a:solidFill>
        <a:ln w="12700" cap="flat" cmpd="sng" algn="ctr">
          <a:noFill/>
          <a:prstDash val="solid"/>
        </a:ln>
        <a:effectLst/>
      </dgm:spPr>
    </dgm:pt>
    <dgm:pt modelId="{29C8DB7F-D745-4BA7-8371-989871AF7924}" type="pres">
      <dgm:prSet presAssocID="{18A7549E-C7CA-4F5E-84C9-4BE18CC07DEB}" presName="L2TextContainer" presStyleLbl="revTx" presStyleIdx="2" presStyleCnt="40">
        <dgm:presLayoutVars>
          <dgm:bulletEnabled val="1"/>
        </dgm:presLayoutVars>
      </dgm:prSet>
      <dgm:spPr/>
    </dgm:pt>
    <dgm:pt modelId="{4D749990-B0CB-411A-B581-69A162EAAA9F}" type="pres">
      <dgm:prSet presAssocID="{18A7549E-C7CA-4F5E-84C9-4BE18CC07DEB}" presName="L1TextContainer" presStyleLbl="revTx" presStyleIdx="3" presStyleCnt="40">
        <dgm:presLayoutVars>
          <dgm:chMax val="1"/>
          <dgm:chPref val="1"/>
          <dgm:bulletEnabled val="1"/>
        </dgm:presLayoutVars>
      </dgm:prSet>
      <dgm:spPr/>
    </dgm:pt>
    <dgm:pt modelId="{1BEC64C2-966B-4036-AD2D-0945FFC2DFAD}" type="pres">
      <dgm:prSet presAssocID="{18A7549E-C7CA-4F5E-84C9-4BE18CC07DEB}" presName="ConnectLine" presStyleLbl="sibTrans1D1" presStyleIdx="1" presStyleCnt="20"/>
      <dgm:spPr>
        <a:noFill/>
        <a:ln w="12700" cap="flat" cmpd="sng" algn="ctr">
          <a:solidFill>
            <a:schemeClr val="dk2">
              <a:hueOff val="0"/>
              <a:satOff val="0"/>
              <a:lumOff val="0"/>
              <a:alphaOff val="0"/>
            </a:schemeClr>
          </a:solidFill>
          <a:prstDash val="dash"/>
        </a:ln>
        <a:effectLst/>
      </dgm:spPr>
    </dgm:pt>
    <dgm:pt modelId="{BE0C1A18-F3B5-4776-995F-62E981D06623}" type="pres">
      <dgm:prSet presAssocID="{18A7549E-C7CA-4F5E-84C9-4BE18CC07DEB}" presName="EmptyPlaceHolder" presStyleCnt="0"/>
      <dgm:spPr/>
    </dgm:pt>
    <dgm:pt modelId="{237DA304-FCCC-4E4B-9DDE-0B3A5C805C70}" type="pres">
      <dgm:prSet presAssocID="{0078C3F2-2175-4C0D-BBAF-3C1E1A5A1F39}" presName="spaceBetweenRectangles" presStyleCnt="0"/>
      <dgm:spPr/>
    </dgm:pt>
    <dgm:pt modelId="{7A16B8A4-1A9D-4BB6-946E-A5F0686E8183}" type="pres">
      <dgm:prSet presAssocID="{CAE251BE-FC8E-4E42-B558-E2ECFF4B805E}" presName="composite" presStyleCnt="0"/>
      <dgm:spPr/>
    </dgm:pt>
    <dgm:pt modelId="{E86B58B7-3904-44D7-988C-FED08A9EF3A7}" type="pres">
      <dgm:prSet presAssocID="{CAE251BE-FC8E-4E42-B558-E2ECFF4B805E}" presName="ConnectorPoint" presStyleLbl="lnNode1" presStyleIdx="2"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13408AC1-708C-4CFC-BA7A-4A57D53618B5}" type="pres">
      <dgm:prSet presAssocID="{CAE251BE-FC8E-4E42-B558-E2ECFF4B805E}" presName="DropPinPlaceHolder" presStyleCnt="0"/>
      <dgm:spPr/>
    </dgm:pt>
    <dgm:pt modelId="{ECF73496-F58C-4930-BE67-3FD6C55F0D2B}" type="pres">
      <dgm:prSet presAssocID="{CAE251BE-FC8E-4E42-B558-E2ECFF4B805E}" presName="DropPin" presStyleLbl="alignNode1" presStyleIdx="2" presStyleCnt="20"/>
      <dgm:spPr/>
    </dgm:pt>
    <dgm:pt modelId="{153ECBC3-03A3-4227-A0E9-D4FAAB6F0D82}" type="pres">
      <dgm:prSet presAssocID="{CAE251BE-FC8E-4E42-B558-E2ECFF4B805E}" presName="Ellipse" presStyleLbl="fgAcc1" presStyleIdx="3" presStyleCnt="21"/>
      <dgm:spPr>
        <a:solidFill>
          <a:schemeClr val="lt2">
            <a:alpha val="90000"/>
            <a:hueOff val="0"/>
            <a:satOff val="0"/>
            <a:lumOff val="0"/>
            <a:alphaOff val="0"/>
          </a:schemeClr>
        </a:solidFill>
        <a:ln w="12700" cap="flat" cmpd="sng" algn="ctr">
          <a:noFill/>
          <a:prstDash val="solid"/>
        </a:ln>
        <a:effectLst/>
      </dgm:spPr>
    </dgm:pt>
    <dgm:pt modelId="{624CF19D-35C5-44EE-8A42-B81B7FBB6DFF}" type="pres">
      <dgm:prSet presAssocID="{CAE251BE-FC8E-4E42-B558-E2ECFF4B805E}" presName="L2TextContainer" presStyleLbl="revTx" presStyleIdx="4" presStyleCnt="40">
        <dgm:presLayoutVars>
          <dgm:bulletEnabled val="1"/>
        </dgm:presLayoutVars>
      </dgm:prSet>
      <dgm:spPr/>
    </dgm:pt>
    <dgm:pt modelId="{0B9747F9-F5B4-4707-A0B3-3826BC96C837}" type="pres">
      <dgm:prSet presAssocID="{CAE251BE-FC8E-4E42-B558-E2ECFF4B805E}" presName="L1TextContainer" presStyleLbl="revTx" presStyleIdx="5" presStyleCnt="40">
        <dgm:presLayoutVars>
          <dgm:chMax val="1"/>
          <dgm:chPref val="1"/>
          <dgm:bulletEnabled val="1"/>
        </dgm:presLayoutVars>
      </dgm:prSet>
      <dgm:spPr/>
    </dgm:pt>
    <dgm:pt modelId="{F833ABFF-F05D-42DF-BBAC-3BE3D92941F6}" type="pres">
      <dgm:prSet presAssocID="{CAE251BE-FC8E-4E42-B558-E2ECFF4B805E}" presName="ConnectLine" presStyleLbl="sibTrans1D1" presStyleIdx="2" presStyleCnt="20"/>
      <dgm:spPr>
        <a:noFill/>
        <a:ln w="12700" cap="flat" cmpd="sng" algn="ctr">
          <a:solidFill>
            <a:schemeClr val="dk2">
              <a:hueOff val="0"/>
              <a:satOff val="0"/>
              <a:lumOff val="0"/>
              <a:alphaOff val="0"/>
            </a:schemeClr>
          </a:solidFill>
          <a:prstDash val="dash"/>
        </a:ln>
        <a:effectLst/>
      </dgm:spPr>
    </dgm:pt>
    <dgm:pt modelId="{9C2B940A-FCCA-43DB-A0E7-6A60D9D16C25}" type="pres">
      <dgm:prSet presAssocID="{CAE251BE-FC8E-4E42-B558-E2ECFF4B805E}" presName="EmptyPlaceHolder" presStyleCnt="0"/>
      <dgm:spPr/>
    </dgm:pt>
    <dgm:pt modelId="{C593F0D9-E138-4994-AF43-EEE2F936379C}" type="pres">
      <dgm:prSet presAssocID="{800DE29D-90E0-41AA-BF41-7185CDC0AAF5}" presName="spaceBetweenRectangles" presStyleCnt="0"/>
      <dgm:spPr/>
    </dgm:pt>
    <dgm:pt modelId="{9CD83023-5A34-4DBE-B334-DCECA2255BBD}" type="pres">
      <dgm:prSet presAssocID="{27DFAAC4-59D2-49B0-ADD9-993EFB890F88}" presName="composite" presStyleCnt="0"/>
      <dgm:spPr/>
    </dgm:pt>
    <dgm:pt modelId="{DB0EC930-078B-4639-99FC-38F8C6C5083B}" type="pres">
      <dgm:prSet presAssocID="{27DFAAC4-59D2-49B0-ADD9-993EFB890F88}" presName="ConnectorPoint" presStyleLbl="lnNode1" presStyleIdx="3"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B1DFAF2A-1B74-4612-A358-FFDC04E433DC}" type="pres">
      <dgm:prSet presAssocID="{27DFAAC4-59D2-49B0-ADD9-993EFB890F88}" presName="DropPinPlaceHolder" presStyleCnt="0"/>
      <dgm:spPr/>
    </dgm:pt>
    <dgm:pt modelId="{4D905E85-CB77-42C2-9581-2029E410B380}" type="pres">
      <dgm:prSet presAssocID="{27DFAAC4-59D2-49B0-ADD9-993EFB890F88}" presName="DropPin" presStyleLbl="alignNode1" presStyleIdx="3" presStyleCnt="20"/>
      <dgm:spPr/>
    </dgm:pt>
    <dgm:pt modelId="{7A03EAC3-41E5-4676-A58A-657E76AB707F}" type="pres">
      <dgm:prSet presAssocID="{27DFAAC4-59D2-49B0-ADD9-993EFB890F88}" presName="Ellipse" presStyleLbl="fgAcc1" presStyleIdx="4" presStyleCnt="21"/>
      <dgm:spPr>
        <a:solidFill>
          <a:schemeClr val="lt2">
            <a:alpha val="90000"/>
            <a:hueOff val="0"/>
            <a:satOff val="0"/>
            <a:lumOff val="0"/>
            <a:alphaOff val="0"/>
          </a:schemeClr>
        </a:solidFill>
        <a:ln w="12700" cap="flat" cmpd="sng" algn="ctr">
          <a:noFill/>
          <a:prstDash val="solid"/>
        </a:ln>
        <a:effectLst/>
      </dgm:spPr>
    </dgm:pt>
    <dgm:pt modelId="{AC9854A2-F618-4D57-88AD-5BF6A2B05DF3}" type="pres">
      <dgm:prSet presAssocID="{27DFAAC4-59D2-49B0-ADD9-993EFB890F88}" presName="L2TextContainer" presStyleLbl="revTx" presStyleIdx="6" presStyleCnt="40">
        <dgm:presLayoutVars>
          <dgm:bulletEnabled val="1"/>
        </dgm:presLayoutVars>
      </dgm:prSet>
      <dgm:spPr/>
    </dgm:pt>
    <dgm:pt modelId="{AC5C476F-72AC-40A1-B1DE-2B77E5F1DA76}" type="pres">
      <dgm:prSet presAssocID="{27DFAAC4-59D2-49B0-ADD9-993EFB890F88}" presName="L1TextContainer" presStyleLbl="revTx" presStyleIdx="7" presStyleCnt="40">
        <dgm:presLayoutVars>
          <dgm:chMax val="1"/>
          <dgm:chPref val="1"/>
          <dgm:bulletEnabled val="1"/>
        </dgm:presLayoutVars>
      </dgm:prSet>
      <dgm:spPr/>
    </dgm:pt>
    <dgm:pt modelId="{8E55830B-C8AC-4936-869C-0326AA382250}" type="pres">
      <dgm:prSet presAssocID="{27DFAAC4-59D2-49B0-ADD9-993EFB890F88}" presName="ConnectLine" presStyleLbl="sibTrans1D1" presStyleIdx="3" presStyleCnt="20"/>
      <dgm:spPr>
        <a:noFill/>
        <a:ln w="12700" cap="flat" cmpd="sng" algn="ctr">
          <a:solidFill>
            <a:schemeClr val="dk2">
              <a:hueOff val="0"/>
              <a:satOff val="0"/>
              <a:lumOff val="0"/>
              <a:alphaOff val="0"/>
            </a:schemeClr>
          </a:solidFill>
          <a:prstDash val="dash"/>
        </a:ln>
        <a:effectLst/>
      </dgm:spPr>
    </dgm:pt>
    <dgm:pt modelId="{1D5AF09E-004C-4FF7-A5AF-ED155634DE49}" type="pres">
      <dgm:prSet presAssocID="{27DFAAC4-59D2-49B0-ADD9-993EFB890F88}" presName="EmptyPlaceHolder" presStyleCnt="0"/>
      <dgm:spPr/>
    </dgm:pt>
    <dgm:pt modelId="{F83603FE-7050-4CF4-80AB-CD0BC7D633BD}" type="pres">
      <dgm:prSet presAssocID="{6BD37A2C-D07D-4E45-8676-A72119212085}" presName="spaceBetweenRectangles" presStyleCnt="0"/>
      <dgm:spPr/>
    </dgm:pt>
    <dgm:pt modelId="{53A186B5-8C34-4CF6-9570-2CC245817D87}" type="pres">
      <dgm:prSet presAssocID="{2C20E2B0-523C-43D1-8B1F-E2EC4CC0C514}" presName="composite" presStyleCnt="0"/>
      <dgm:spPr/>
    </dgm:pt>
    <dgm:pt modelId="{E2BB6EB0-AF7B-4FDF-A9BF-A2C9078F76FD}" type="pres">
      <dgm:prSet presAssocID="{2C20E2B0-523C-43D1-8B1F-E2EC4CC0C514}" presName="ConnectorPoint" presStyleLbl="lnNode1" presStyleIdx="4"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3B5D77D1-B7A4-4501-9D31-7C4C6426EA0D}" type="pres">
      <dgm:prSet presAssocID="{2C20E2B0-523C-43D1-8B1F-E2EC4CC0C514}" presName="DropPinPlaceHolder" presStyleCnt="0"/>
      <dgm:spPr/>
    </dgm:pt>
    <dgm:pt modelId="{14BFBA42-C85C-4A12-AA1B-ABD5E02B107B}" type="pres">
      <dgm:prSet presAssocID="{2C20E2B0-523C-43D1-8B1F-E2EC4CC0C514}" presName="DropPin" presStyleLbl="alignNode1" presStyleIdx="4" presStyleCnt="20"/>
      <dgm:spPr/>
    </dgm:pt>
    <dgm:pt modelId="{79438F11-D993-40E5-BAB8-46E3F52C885B}" type="pres">
      <dgm:prSet presAssocID="{2C20E2B0-523C-43D1-8B1F-E2EC4CC0C514}" presName="Ellipse" presStyleLbl="fgAcc1" presStyleIdx="5" presStyleCnt="21"/>
      <dgm:spPr>
        <a:solidFill>
          <a:schemeClr val="lt2">
            <a:alpha val="90000"/>
            <a:hueOff val="0"/>
            <a:satOff val="0"/>
            <a:lumOff val="0"/>
            <a:alphaOff val="0"/>
          </a:schemeClr>
        </a:solidFill>
        <a:ln w="12700" cap="flat" cmpd="sng" algn="ctr">
          <a:noFill/>
          <a:prstDash val="solid"/>
        </a:ln>
        <a:effectLst/>
      </dgm:spPr>
    </dgm:pt>
    <dgm:pt modelId="{92FE9230-3D4D-498B-98BF-3756AD0FD4BE}" type="pres">
      <dgm:prSet presAssocID="{2C20E2B0-523C-43D1-8B1F-E2EC4CC0C514}" presName="L2TextContainer" presStyleLbl="revTx" presStyleIdx="8" presStyleCnt="40">
        <dgm:presLayoutVars>
          <dgm:bulletEnabled val="1"/>
        </dgm:presLayoutVars>
      </dgm:prSet>
      <dgm:spPr/>
    </dgm:pt>
    <dgm:pt modelId="{351A8C29-B213-4240-9260-6013DA7F434B}" type="pres">
      <dgm:prSet presAssocID="{2C20E2B0-523C-43D1-8B1F-E2EC4CC0C514}" presName="L1TextContainer" presStyleLbl="revTx" presStyleIdx="9" presStyleCnt="40">
        <dgm:presLayoutVars>
          <dgm:chMax val="1"/>
          <dgm:chPref val="1"/>
          <dgm:bulletEnabled val="1"/>
        </dgm:presLayoutVars>
      </dgm:prSet>
      <dgm:spPr/>
    </dgm:pt>
    <dgm:pt modelId="{5B359090-0500-4188-878F-F82505C3ED93}" type="pres">
      <dgm:prSet presAssocID="{2C20E2B0-523C-43D1-8B1F-E2EC4CC0C514}" presName="ConnectLine" presStyleLbl="sibTrans1D1" presStyleIdx="4" presStyleCnt="20"/>
      <dgm:spPr>
        <a:noFill/>
        <a:ln w="12700" cap="flat" cmpd="sng" algn="ctr">
          <a:solidFill>
            <a:schemeClr val="dk2">
              <a:hueOff val="0"/>
              <a:satOff val="0"/>
              <a:lumOff val="0"/>
              <a:alphaOff val="0"/>
            </a:schemeClr>
          </a:solidFill>
          <a:prstDash val="dash"/>
        </a:ln>
        <a:effectLst/>
      </dgm:spPr>
    </dgm:pt>
    <dgm:pt modelId="{4EA719F3-9B0F-4F53-A29C-4B6844DE7B69}" type="pres">
      <dgm:prSet presAssocID="{2C20E2B0-523C-43D1-8B1F-E2EC4CC0C514}" presName="EmptyPlaceHolder" presStyleCnt="0"/>
      <dgm:spPr/>
    </dgm:pt>
    <dgm:pt modelId="{544242A3-8052-4110-91E7-BD8D6045B0C3}" type="pres">
      <dgm:prSet presAssocID="{823FFD89-DE24-4325-8A3E-9639FC93013D}" presName="spaceBetweenRectangles" presStyleCnt="0"/>
      <dgm:spPr/>
    </dgm:pt>
    <dgm:pt modelId="{89FF2403-3CD0-470F-8030-CED5B3608AE4}" type="pres">
      <dgm:prSet presAssocID="{2756A0D0-215C-4559-9268-41E7FEBCE45B}" presName="composite" presStyleCnt="0"/>
      <dgm:spPr/>
    </dgm:pt>
    <dgm:pt modelId="{32B0DF45-CB81-493F-ABE4-632E50EA58E9}" type="pres">
      <dgm:prSet presAssocID="{2756A0D0-215C-4559-9268-41E7FEBCE45B}" presName="ConnectorPoint" presStyleLbl="lnNode1" presStyleIdx="5"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68121245-0A21-41C8-AC83-FBE7FB8C7AC9}" type="pres">
      <dgm:prSet presAssocID="{2756A0D0-215C-4559-9268-41E7FEBCE45B}" presName="DropPinPlaceHolder" presStyleCnt="0"/>
      <dgm:spPr/>
    </dgm:pt>
    <dgm:pt modelId="{AE424C51-DB5F-4E5E-BE5A-50D73E47236F}" type="pres">
      <dgm:prSet presAssocID="{2756A0D0-215C-4559-9268-41E7FEBCE45B}" presName="DropPin" presStyleLbl="alignNode1" presStyleIdx="5" presStyleCnt="20"/>
      <dgm:spPr/>
    </dgm:pt>
    <dgm:pt modelId="{2C55E635-7ACC-48CC-A907-1ACE8DE61B83}" type="pres">
      <dgm:prSet presAssocID="{2756A0D0-215C-4559-9268-41E7FEBCE45B}" presName="Ellipse" presStyleLbl="fgAcc1" presStyleIdx="6" presStyleCnt="21"/>
      <dgm:spPr>
        <a:solidFill>
          <a:schemeClr val="lt2">
            <a:alpha val="90000"/>
            <a:hueOff val="0"/>
            <a:satOff val="0"/>
            <a:lumOff val="0"/>
            <a:alphaOff val="0"/>
          </a:schemeClr>
        </a:solidFill>
        <a:ln w="12700" cap="flat" cmpd="sng" algn="ctr">
          <a:noFill/>
          <a:prstDash val="solid"/>
        </a:ln>
        <a:effectLst/>
      </dgm:spPr>
    </dgm:pt>
    <dgm:pt modelId="{7EF35E1A-B6D0-444A-B14F-235BECE3B98B}" type="pres">
      <dgm:prSet presAssocID="{2756A0D0-215C-4559-9268-41E7FEBCE45B}" presName="L2TextContainer" presStyleLbl="revTx" presStyleIdx="10" presStyleCnt="40">
        <dgm:presLayoutVars>
          <dgm:bulletEnabled val="1"/>
        </dgm:presLayoutVars>
      </dgm:prSet>
      <dgm:spPr/>
    </dgm:pt>
    <dgm:pt modelId="{15E00C25-DCF9-4D50-BF85-32FAFA519706}" type="pres">
      <dgm:prSet presAssocID="{2756A0D0-215C-4559-9268-41E7FEBCE45B}" presName="L1TextContainer" presStyleLbl="revTx" presStyleIdx="11" presStyleCnt="40">
        <dgm:presLayoutVars>
          <dgm:chMax val="1"/>
          <dgm:chPref val="1"/>
          <dgm:bulletEnabled val="1"/>
        </dgm:presLayoutVars>
      </dgm:prSet>
      <dgm:spPr/>
    </dgm:pt>
    <dgm:pt modelId="{BFD648A7-F269-4ABC-910C-A92746A7F9C6}" type="pres">
      <dgm:prSet presAssocID="{2756A0D0-215C-4559-9268-41E7FEBCE45B}" presName="ConnectLine" presStyleLbl="sibTrans1D1" presStyleIdx="5" presStyleCnt="20"/>
      <dgm:spPr>
        <a:noFill/>
        <a:ln w="12700" cap="flat" cmpd="sng" algn="ctr">
          <a:solidFill>
            <a:schemeClr val="dk2">
              <a:hueOff val="0"/>
              <a:satOff val="0"/>
              <a:lumOff val="0"/>
              <a:alphaOff val="0"/>
            </a:schemeClr>
          </a:solidFill>
          <a:prstDash val="dash"/>
        </a:ln>
        <a:effectLst/>
      </dgm:spPr>
    </dgm:pt>
    <dgm:pt modelId="{B943FF61-7D18-40A8-B6F9-64BBA874865E}" type="pres">
      <dgm:prSet presAssocID="{2756A0D0-215C-4559-9268-41E7FEBCE45B}" presName="EmptyPlaceHolder" presStyleCnt="0"/>
      <dgm:spPr/>
    </dgm:pt>
    <dgm:pt modelId="{1AEFF070-E621-471C-BB0F-06ED0378A61E}" type="pres">
      <dgm:prSet presAssocID="{3198F6EF-2300-4517-A901-E947468A6959}" presName="spaceBetweenRectangles" presStyleCnt="0"/>
      <dgm:spPr/>
    </dgm:pt>
    <dgm:pt modelId="{A1B29F8A-2ED0-486A-ADDD-36FE43FC89A9}" type="pres">
      <dgm:prSet presAssocID="{98C1A394-23EB-4CEE-A45D-5B6633D1B841}" presName="composite" presStyleCnt="0"/>
      <dgm:spPr/>
    </dgm:pt>
    <dgm:pt modelId="{28D14D03-C072-46CC-ADC1-7BCCBA998D24}" type="pres">
      <dgm:prSet presAssocID="{98C1A394-23EB-4CEE-A45D-5B6633D1B841}" presName="ConnectorPoint" presStyleLbl="lnNode1" presStyleIdx="6"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23267921-3A02-4641-A14F-F22E95437B51}" type="pres">
      <dgm:prSet presAssocID="{98C1A394-23EB-4CEE-A45D-5B6633D1B841}" presName="DropPinPlaceHolder" presStyleCnt="0"/>
      <dgm:spPr/>
    </dgm:pt>
    <dgm:pt modelId="{DDA73690-2BB9-416E-B120-392C46C1612D}" type="pres">
      <dgm:prSet presAssocID="{98C1A394-23EB-4CEE-A45D-5B6633D1B841}" presName="DropPin" presStyleLbl="alignNode1" presStyleIdx="6" presStyleCnt="20"/>
      <dgm:spPr/>
    </dgm:pt>
    <dgm:pt modelId="{8B12A35B-6D66-4687-9996-8B8E32B6AFF0}" type="pres">
      <dgm:prSet presAssocID="{98C1A394-23EB-4CEE-A45D-5B6633D1B841}" presName="Ellipse" presStyleLbl="fgAcc1" presStyleIdx="7" presStyleCnt="21"/>
      <dgm:spPr>
        <a:solidFill>
          <a:schemeClr val="lt2">
            <a:alpha val="90000"/>
            <a:hueOff val="0"/>
            <a:satOff val="0"/>
            <a:lumOff val="0"/>
            <a:alphaOff val="0"/>
          </a:schemeClr>
        </a:solidFill>
        <a:ln w="12700" cap="flat" cmpd="sng" algn="ctr">
          <a:noFill/>
          <a:prstDash val="solid"/>
        </a:ln>
        <a:effectLst/>
      </dgm:spPr>
    </dgm:pt>
    <dgm:pt modelId="{62E6C552-B63D-4316-A79A-609D86B803E7}" type="pres">
      <dgm:prSet presAssocID="{98C1A394-23EB-4CEE-A45D-5B6633D1B841}" presName="L2TextContainer" presStyleLbl="revTx" presStyleIdx="12" presStyleCnt="40">
        <dgm:presLayoutVars>
          <dgm:bulletEnabled val="1"/>
        </dgm:presLayoutVars>
      </dgm:prSet>
      <dgm:spPr/>
    </dgm:pt>
    <dgm:pt modelId="{E25899FD-3E13-4DE0-B5EE-ED32052E3595}" type="pres">
      <dgm:prSet presAssocID="{98C1A394-23EB-4CEE-A45D-5B6633D1B841}" presName="L1TextContainer" presStyleLbl="revTx" presStyleIdx="13" presStyleCnt="40">
        <dgm:presLayoutVars>
          <dgm:chMax val="1"/>
          <dgm:chPref val="1"/>
          <dgm:bulletEnabled val="1"/>
        </dgm:presLayoutVars>
      </dgm:prSet>
      <dgm:spPr/>
    </dgm:pt>
    <dgm:pt modelId="{48C8D583-23C0-4EBA-8D2F-B3F6ED82A29C}" type="pres">
      <dgm:prSet presAssocID="{98C1A394-23EB-4CEE-A45D-5B6633D1B841}" presName="ConnectLine" presStyleLbl="sibTrans1D1" presStyleIdx="6" presStyleCnt="20"/>
      <dgm:spPr>
        <a:noFill/>
        <a:ln w="12700" cap="flat" cmpd="sng" algn="ctr">
          <a:solidFill>
            <a:schemeClr val="dk2">
              <a:hueOff val="0"/>
              <a:satOff val="0"/>
              <a:lumOff val="0"/>
              <a:alphaOff val="0"/>
            </a:schemeClr>
          </a:solidFill>
          <a:prstDash val="dash"/>
        </a:ln>
        <a:effectLst/>
      </dgm:spPr>
    </dgm:pt>
    <dgm:pt modelId="{9861FE3D-0C9F-4CCA-AA81-C3F0F97D189C}" type="pres">
      <dgm:prSet presAssocID="{98C1A394-23EB-4CEE-A45D-5B6633D1B841}" presName="EmptyPlaceHolder" presStyleCnt="0"/>
      <dgm:spPr/>
    </dgm:pt>
    <dgm:pt modelId="{C8E945B1-1FC4-4906-9615-18429B0AAF76}" type="pres">
      <dgm:prSet presAssocID="{62FE9917-7E28-4F59-A3D2-5454CA35386A}" presName="spaceBetweenRectangles" presStyleCnt="0"/>
      <dgm:spPr/>
    </dgm:pt>
    <dgm:pt modelId="{291F22B6-B291-42FF-954D-BF608F413FBD}" type="pres">
      <dgm:prSet presAssocID="{4013D1D3-62BD-4D3B-AF5F-B218E22226C2}" presName="composite" presStyleCnt="0"/>
      <dgm:spPr/>
    </dgm:pt>
    <dgm:pt modelId="{59337A67-C9DA-4C62-8802-30829D30B387}" type="pres">
      <dgm:prSet presAssocID="{4013D1D3-62BD-4D3B-AF5F-B218E22226C2}" presName="ConnectorPoint" presStyleLbl="lnNode1" presStyleIdx="7"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2D64D6FB-C5F8-4005-B206-B332A453E6CC}" type="pres">
      <dgm:prSet presAssocID="{4013D1D3-62BD-4D3B-AF5F-B218E22226C2}" presName="DropPinPlaceHolder" presStyleCnt="0"/>
      <dgm:spPr/>
    </dgm:pt>
    <dgm:pt modelId="{356E3D41-8B32-45B1-AD3F-C54F1858D575}" type="pres">
      <dgm:prSet presAssocID="{4013D1D3-62BD-4D3B-AF5F-B218E22226C2}" presName="DropPin" presStyleLbl="alignNode1" presStyleIdx="7" presStyleCnt="20"/>
      <dgm:spPr/>
    </dgm:pt>
    <dgm:pt modelId="{30E9CCCB-0191-4B5D-905E-86548F3E83FB}" type="pres">
      <dgm:prSet presAssocID="{4013D1D3-62BD-4D3B-AF5F-B218E22226C2}" presName="Ellipse" presStyleLbl="fgAcc1" presStyleIdx="8" presStyleCnt="21"/>
      <dgm:spPr>
        <a:solidFill>
          <a:schemeClr val="lt2">
            <a:alpha val="90000"/>
            <a:hueOff val="0"/>
            <a:satOff val="0"/>
            <a:lumOff val="0"/>
            <a:alphaOff val="0"/>
          </a:schemeClr>
        </a:solidFill>
        <a:ln w="12700" cap="flat" cmpd="sng" algn="ctr">
          <a:noFill/>
          <a:prstDash val="solid"/>
        </a:ln>
        <a:effectLst/>
      </dgm:spPr>
    </dgm:pt>
    <dgm:pt modelId="{B16EF68B-FF16-4DA4-B763-41F33D05AD39}" type="pres">
      <dgm:prSet presAssocID="{4013D1D3-62BD-4D3B-AF5F-B218E22226C2}" presName="L2TextContainer" presStyleLbl="revTx" presStyleIdx="14" presStyleCnt="40">
        <dgm:presLayoutVars>
          <dgm:bulletEnabled val="1"/>
        </dgm:presLayoutVars>
      </dgm:prSet>
      <dgm:spPr/>
    </dgm:pt>
    <dgm:pt modelId="{717D05A7-ED9F-433A-BDBF-C2231942678B}" type="pres">
      <dgm:prSet presAssocID="{4013D1D3-62BD-4D3B-AF5F-B218E22226C2}" presName="L1TextContainer" presStyleLbl="revTx" presStyleIdx="15" presStyleCnt="40">
        <dgm:presLayoutVars>
          <dgm:chMax val="1"/>
          <dgm:chPref val="1"/>
          <dgm:bulletEnabled val="1"/>
        </dgm:presLayoutVars>
      </dgm:prSet>
      <dgm:spPr/>
    </dgm:pt>
    <dgm:pt modelId="{57C0CBC5-2711-4624-9792-A71887231DC7}" type="pres">
      <dgm:prSet presAssocID="{4013D1D3-62BD-4D3B-AF5F-B218E22226C2}" presName="ConnectLine" presStyleLbl="sibTrans1D1" presStyleIdx="7" presStyleCnt="20"/>
      <dgm:spPr>
        <a:noFill/>
        <a:ln w="12700" cap="flat" cmpd="sng" algn="ctr">
          <a:solidFill>
            <a:schemeClr val="dk2">
              <a:hueOff val="0"/>
              <a:satOff val="0"/>
              <a:lumOff val="0"/>
              <a:alphaOff val="0"/>
            </a:schemeClr>
          </a:solidFill>
          <a:prstDash val="dash"/>
        </a:ln>
        <a:effectLst/>
      </dgm:spPr>
    </dgm:pt>
    <dgm:pt modelId="{D8454B15-EAB9-4872-B12F-E74549F3B0AA}" type="pres">
      <dgm:prSet presAssocID="{4013D1D3-62BD-4D3B-AF5F-B218E22226C2}" presName="EmptyPlaceHolder" presStyleCnt="0"/>
      <dgm:spPr/>
    </dgm:pt>
    <dgm:pt modelId="{CB8420DD-0841-4293-941E-F14630AAF75C}" type="pres">
      <dgm:prSet presAssocID="{15C3131D-10B4-4B11-904D-EB0FF4AAEF3A}" presName="spaceBetweenRectangles" presStyleCnt="0"/>
      <dgm:spPr/>
    </dgm:pt>
    <dgm:pt modelId="{03550317-795E-4903-8EB1-1646ABFDD557}" type="pres">
      <dgm:prSet presAssocID="{3E254B00-397D-44DC-8E7A-E8FE11B48A05}" presName="composite" presStyleCnt="0"/>
      <dgm:spPr/>
    </dgm:pt>
    <dgm:pt modelId="{EAF066AC-D746-46A1-ADB7-CA4179BFF8D6}" type="pres">
      <dgm:prSet presAssocID="{3E254B00-397D-44DC-8E7A-E8FE11B48A05}" presName="ConnectorPoint" presStyleLbl="lnNode1" presStyleIdx="8"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26F3B407-CD7B-440D-8D57-5BF32FFC13A7}" type="pres">
      <dgm:prSet presAssocID="{3E254B00-397D-44DC-8E7A-E8FE11B48A05}" presName="DropPinPlaceHolder" presStyleCnt="0"/>
      <dgm:spPr/>
    </dgm:pt>
    <dgm:pt modelId="{EDF85606-B1C8-4472-A324-7790ADDC4878}" type="pres">
      <dgm:prSet presAssocID="{3E254B00-397D-44DC-8E7A-E8FE11B48A05}" presName="DropPin" presStyleLbl="alignNode1" presStyleIdx="8" presStyleCnt="20"/>
      <dgm:spPr/>
    </dgm:pt>
    <dgm:pt modelId="{F4C2A57A-2AE4-4A9B-AEB8-24C742E860FC}" type="pres">
      <dgm:prSet presAssocID="{3E254B00-397D-44DC-8E7A-E8FE11B48A05}" presName="Ellipse" presStyleLbl="fgAcc1" presStyleIdx="9" presStyleCnt="21"/>
      <dgm:spPr>
        <a:solidFill>
          <a:schemeClr val="lt2">
            <a:alpha val="90000"/>
            <a:hueOff val="0"/>
            <a:satOff val="0"/>
            <a:lumOff val="0"/>
            <a:alphaOff val="0"/>
          </a:schemeClr>
        </a:solidFill>
        <a:ln w="12700" cap="flat" cmpd="sng" algn="ctr">
          <a:noFill/>
          <a:prstDash val="solid"/>
        </a:ln>
        <a:effectLst/>
      </dgm:spPr>
    </dgm:pt>
    <dgm:pt modelId="{4D96449A-2882-4A91-89F2-849F119F1E13}" type="pres">
      <dgm:prSet presAssocID="{3E254B00-397D-44DC-8E7A-E8FE11B48A05}" presName="L2TextContainer" presStyleLbl="revTx" presStyleIdx="16" presStyleCnt="40">
        <dgm:presLayoutVars>
          <dgm:bulletEnabled val="1"/>
        </dgm:presLayoutVars>
      </dgm:prSet>
      <dgm:spPr/>
    </dgm:pt>
    <dgm:pt modelId="{8367C0FB-70EF-4ECF-B837-D0DE09032E94}" type="pres">
      <dgm:prSet presAssocID="{3E254B00-397D-44DC-8E7A-E8FE11B48A05}" presName="L1TextContainer" presStyleLbl="revTx" presStyleIdx="17" presStyleCnt="40">
        <dgm:presLayoutVars>
          <dgm:chMax val="1"/>
          <dgm:chPref val="1"/>
          <dgm:bulletEnabled val="1"/>
        </dgm:presLayoutVars>
      </dgm:prSet>
      <dgm:spPr/>
    </dgm:pt>
    <dgm:pt modelId="{B102AFB3-29DF-4413-89EC-BEC0C7123E42}" type="pres">
      <dgm:prSet presAssocID="{3E254B00-397D-44DC-8E7A-E8FE11B48A05}" presName="ConnectLine" presStyleLbl="sibTrans1D1" presStyleIdx="8" presStyleCnt="20"/>
      <dgm:spPr>
        <a:noFill/>
        <a:ln w="12700" cap="flat" cmpd="sng" algn="ctr">
          <a:solidFill>
            <a:schemeClr val="dk2">
              <a:hueOff val="0"/>
              <a:satOff val="0"/>
              <a:lumOff val="0"/>
              <a:alphaOff val="0"/>
            </a:schemeClr>
          </a:solidFill>
          <a:prstDash val="dash"/>
        </a:ln>
        <a:effectLst/>
      </dgm:spPr>
    </dgm:pt>
    <dgm:pt modelId="{40ADD5C5-AD59-4F97-9CC0-2632977B342D}" type="pres">
      <dgm:prSet presAssocID="{3E254B00-397D-44DC-8E7A-E8FE11B48A05}" presName="EmptyPlaceHolder" presStyleCnt="0"/>
      <dgm:spPr/>
    </dgm:pt>
    <dgm:pt modelId="{C78317C5-C859-41C9-B8C1-7ECCE5D4DB7F}" type="pres">
      <dgm:prSet presAssocID="{5FC30C64-4DD7-43D3-9B3C-A02D6E46D950}" presName="spaceBetweenRectangles" presStyleCnt="0"/>
      <dgm:spPr/>
    </dgm:pt>
    <dgm:pt modelId="{F1D9E3FE-E939-4B00-9A54-A97C030F4866}" type="pres">
      <dgm:prSet presAssocID="{1C22F2C1-7598-45C9-950A-AA73C236C309}" presName="composite" presStyleCnt="0"/>
      <dgm:spPr/>
    </dgm:pt>
    <dgm:pt modelId="{4331C645-7272-4330-A4C2-3C16CF03AC3E}" type="pres">
      <dgm:prSet presAssocID="{1C22F2C1-7598-45C9-950A-AA73C236C309}" presName="ConnectorPoint" presStyleLbl="lnNode1" presStyleIdx="9"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9E84575A-92AB-4670-AF83-44AFEFD7CF44}" type="pres">
      <dgm:prSet presAssocID="{1C22F2C1-7598-45C9-950A-AA73C236C309}" presName="DropPinPlaceHolder" presStyleCnt="0"/>
      <dgm:spPr/>
    </dgm:pt>
    <dgm:pt modelId="{F79F133C-2299-4DD6-85FB-718B35796410}" type="pres">
      <dgm:prSet presAssocID="{1C22F2C1-7598-45C9-950A-AA73C236C309}" presName="DropPin" presStyleLbl="alignNode1" presStyleIdx="9" presStyleCnt="20"/>
      <dgm:spPr/>
    </dgm:pt>
    <dgm:pt modelId="{9CC5E9CD-ABCA-4F2C-9D9B-116374ECD5F2}" type="pres">
      <dgm:prSet presAssocID="{1C22F2C1-7598-45C9-950A-AA73C236C309}" presName="Ellipse" presStyleLbl="fgAcc1" presStyleIdx="10" presStyleCnt="21"/>
      <dgm:spPr>
        <a:solidFill>
          <a:schemeClr val="lt2">
            <a:alpha val="90000"/>
            <a:hueOff val="0"/>
            <a:satOff val="0"/>
            <a:lumOff val="0"/>
            <a:alphaOff val="0"/>
          </a:schemeClr>
        </a:solidFill>
        <a:ln w="12700" cap="flat" cmpd="sng" algn="ctr">
          <a:noFill/>
          <a:prstDash val="solid"/>
        </a:ln>
        <a:effectLst/>
      </dgm:spPr>
    </dgm:pt>
    <dgm:pt modelId="{00777A8C-5E3E-4CC7-9F7D-C312DA2E7A15}" type="pres">
      <dgm:prSet presAssocID="{1C22F2C1-7598-45C9-950A-AA73C236C309}" presName="L2TextContainer" presStyleLbl="revTx" presStyleIdx="18" presStyleCnt="40">
        <dgm:presLayoutVars>
          <dgm:bulletEnabled val="1"/>
        </dgm:presLayoutVars>
      </dgm:prSet>
      <dgm:spPr/>
    </dgm:pt>
    <dgm:pt modelId="{F7371FAE-E8B6-4962-9807-43E3A98E36DF}" type="pres">
      <dgm:prSet presAssocID="{1C22F2C1-7598-45C9-950A-AA73C236C309}" presName="L1TextContainer" presStyleLbl="revTx" presStyleIdx="19" presStyleCnt="40">
        <dgm:presLayoutVars>
          <dgm:chMax val="1"/>
          <dgm:chPref val="1"/>
          <dgm:bulletEnabled val="1"/>
        </dgm:presLayoutVars>
      </dgm:prSet>
      <dgm:spPr/>
    </dgm:pt>
    <dgm:pt modelId="{EB324677-60C3-4AA5-8234-62F2F636B18F}" type="pres">
      <dgm:prSet presAssocID="{1C22F2C1-7598-45C9-950A-AA73C236C309}" presName="ConnectLine" presStyleLbl="sibTrans1D1" presStyleIdx="9" presStyleCnt="20"/>
      <dgm:spPr>
        <a:noFill/>
        <a:ln w="12700" cap="flat" cmpd="sng" algn="ctr">
          <a:solidFill>
            <a:schemeClr val="dk2">
              <a:hueOff val="0"/>
              <a:satOff val="0"/>
              <a:lumOff val="0"/>
              <a:alphaOff val="0"/>
            </a:schemeClr>
          </a:solidFill>
          <a:prstDash val="dash"/>
        </a:ln>
        <a:effectLst/>
      </dgm:spPr>
    </dgm:pt>
    <dgm:pt modelId="{88520951-C58B-442C-8191-505ADF40BE28}" type="pres">
      <dgm:prSet presAssocID="{1C22F2C1-7598-45C9-950A-AA73C236C309}" presName="EmptyPlaceHolder" presStyleCnt="0"/>
      <dgm:spPr/>
    </dgm:pt>
    <dgm:pt modelId="{812A6109-9B17-4CEB-BC20-D1E646C04B43}" type="pres">
      <dgm:prSet presAssocID="{52907115-E237-4C95-8EF3-D23BE40BB6DD}" presName="spaceBetweenRectangles" presStyleCnt="0"/>
      <dgm:spPr/>
    </dgm:pt>
    <dgm:pt modelId="{5A35CD38-7102-4234-9515-3B3C078D0D05}" type="pres">
      <dgm:prSet presAssocID="{2F6D56C5-02E6-428D-AECC-26CC202C3FC3}" presName="composite" presStyleCnt="0"/>
      <dgm:spPr/>
    </dgm:pt>
    <dgm:pt modelId="{7244CC87-FFF1-42E7-B056-90AF76D4D3D6}" type="pres">
      <dgm:prSet presAssocID="{2F6D56C5-02E6-428D-AECC-26CC202C3FC3}" presName="ConnectorPoint" presStyleLbl="lnNode1" presStyleIdx="10"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DB5F2705-714A-4926-9A1C-549D864F9D9E}" type="pres">
      <dgm:prSet presAssocID="{2F6D56C5-02E6-428D-AECC-26CC202C3FC3}" presName="DropPinPlaceHolder" presStyleCnt="0"/>
      <dgm:spPr/>
    </dgm:pt>
    <dgm:pt modelId="{B274D76E-2EDE-4238-8720-7576A4066B31}" type="pres">
      <dgm:prSet presAssocID="{2F6D56C5-02E6-428D-AECC-26CC202C3FC3}" presName="DropPin" presStyleLbl="alignNode1" presStyleIdx="10" presStyleCnt="20"/>
      <dgm:spPr/>
    </dgm:pt>
    <dgm:pt modelId="{72492FD0-45AD-4CA6-8620-1E8C8C048611}" type="pres">
      <dgm:prSet presAssocID="{2F6D56C5-02E6-428D-AECC-26CC202C3FC3}" presName="Ellipse" presStyleLbl="fgAcc1" presStyleIdx="11" presStyleCnt="21"/>
      <dgm:spPr>
        <a:solidFill>
          <a:schemeClr val="lt2">
            <a:alpha val="90000"/>
            <a:hueOff val="0"/>
            <a:satOff val="0"/>
            <a:lumOff val="0"/>
            <a:alphaOff val="0"/>
          </a:schemeClr>
        </a:solidFill>
        <a:ln w="12700" cap="flat" cmpd="sng" algn="ctr">
          <a:noFill/>
          <a:prstDash val="solid"/>
        </a:ln>
        <a:effectLst/>
      </dgm:spPr>
    </dgm:pt>
    <dgm:pt modelId="{ED8FDA79-A2BF-4A2C-8E07-5BE405F13F78}" type="pres">
      <dgm:prSet presAssocID="{2F6D56C5-02E6-428D-AECC-26CC202C3FC3}" presName="L2TextContainer" presStyleLbl="revTx" presStyleIdx="20" presStyleCnt="40">
        <dgm:presLayoutVars>
          <dgm:bulletEnabled val="1"/>
        </dgm:presLayoutVars>
      </dgm:prSet>
      <dgm:spPr/>
    </dgm:pt>
    <dgm:pt modelId="{7897870B-9393-4F6F-8D0E-F855BDD8F6EC}" type="pres">
      <dgm:prSet presAssocID="{2F6D56C5-02E6-428D-AECC-26CC202C3FC3}" presName="L1TextContainer" presStyleLbl="revTx" presStyleIdx="21" presStyleCnt="40">
        <dgm:presLayoutVars>
          <dgm:chMax val="1"/>
          <dgm:chPref val="1"/>
          <dgm:bulletEnabled val="1"/>
        </dgm:presLayoutVars>
      </dgm:prSet>
      <dgm:spPr/>
    </dgm:pt>
    <dgm:pt modelId="{24C2B8C6-368E-49A7-B1E8-77A35B42ED4A}" type="pres">
      <dgm:prSet presAssocID="{2F6D56C5-02E6-428D-AECC-26CC202C3FC3}" presName="ConnectLine" presStyleLbl="sibTrans1D1" presStyleIdx="10" presStyleCnt="20"/>
      <dgm:spPr>
        <a:noFill/>
        <a:ln w="12700" cap="flat" cmpd="sng" algn="ctr">
          <a:solidFill>
            <a:schemeClr val="dk2">
              <a:hueOff val="0"/>
              <a:satOff val="0"/>
              <a:lumOff val="0"/>
              <a:alphaOff val="0"/>
            </a:schemeClr>
          </a:solidFill>
          <a:prstDash val="dash"/>
        </a:ln>
        <a:effectLst/>
      </dgm:spPr>
    </dgm:pt>
    <dgm:pt modelId="{209D4826-1BC1-41AB-A487-254243319844}" type="pres">
      <dgm:prSet presAssocID="{2F6D56C5-02E6-428D-AECC-26CC202C3FC3}" presName="EmptyPlaceHolder" presStyleCnt="0"/>
      <dgm:spPr/>
    </dgm:pt>
    <dgm:pt modelId="{7ED6C097-A114-4133-9E06-66977BECACED}" type="pres">
      <dgm:prSet presAssocID="{DFCA6FE9-F2CB-416C-85C7-52462EDAFEAF}" presName="spaceBetweenRectangles" presStyleCnt="0"/>
      <dgm:spPr/>
    </dgm:pt>
    <dgm:pt modelId="{F0D1D236-0C89-43F9-9049-80ECC6663D34}" type="pres">
      <dgm:prSet presAssocID="{FEF1A596-32D6-4F0D-9AED-00CED2CF6A78}" presName="composite" presStyleCnt="0"/>
      <dgm:spPr/>
    </dgm:pt>
    <dgm:pt modelId="{F2153FED-B873-41E2-8978-893BEA7EDB84}" type="pres">
      <dgm:prSet presAssocID="{FEF1A596-32D6-4F0D-9AED-00CED2CF6A78}" presName="ConnectorPoint" presStyleLbl="lnNode1" presStyleIdx="11"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C426404B-C3CF-42A9-BC4E-8B3632A68FE4}" type="pres">
      <dgm:prSet presAssocID="{FEF1A596-32D6-4F0D-9AED-00CED2CF6A78}" presName="DropPinPlaceHolder" presStyleCnt="0"/>
      <dgm:spPr/>
    </dgm:pt>
    <dgm:pt modelId="{A6BE8D8F-32CB-41D2-B790-621982E0AB0D}" type="pres">
      <dgm:prSet presAssocID="{FEF1A596-32D6-4F0D-9AED-00CED2CF6A78}" presName="DropPin" presStyleLbl="alignNode1" presStyleIdx="11" presStyleCnt="20"/>
      <dgm:spPr/>
    </dgm:pt>
    <dgm:pt modelId="{600F403E-14E4-47FA-96B9-F98C6CE4D482}" type="pres">
      <dgm:prSet presAssocID="{FEF1A596-32D6-4F0D-9AED-00CED2CF6A78}" presName="Ellipse" presStyleLbl="fgAcc1" presStyleIdx="12" presStyleCnt="21"/>
      <dgm:spPr>
        <a:solidFill>
          <a:schemeClr val="lt2">
            <a:alpha val="90000"/>
            <a:hueOff val="0"/>
            <a:satOff val="0"/>
            <a:lumOff val="0"/>
            <a:alphaOff val="0"/>
          </a:schemeClr>
        </a:solidFill>
        <a:ln w="12700" cap="flat" cmpd="sng" algn="ctr">
          <a:noFill/>
          <a:prstDash val="solid"/>
        </a:ln>
        <a:effectLst/>
      </dgm:spPr>
    </dgm:pt>
    <dgm:pt modelId="{87AE334F-7EE9-4BD6-A30A-DB40B9733F89}" type="pres">
      <dgm:prSet presAssocID="{FEF1A596-32D6-4F0D-9AED-00CED2CF6A78}" presName="L2TextContainer" presStyleLbl="revTx" presStyleIdx="22" presStyleCnt="40">
        <dgm:presLayoutVars>
          <dgm:bulletEnabled val="1"/>
        </dgm:presLayoutVars>
      </dgm:prSet>
      <dgm:spPr/>
    </dgm:pt>
    <dgm:pt modelId="{CD61B078-EE13-4AF1-9035-D5C184B586F3}" type="pres">
      <dgm:prSet presAssocID="{FEF1A596-32D6-4F0D-9AED-00CED2CF6A78}" presName="L1TextContainer" presStyleLbl="revTx" presStyleIdx="23" presStyleCnt="40">
        <dgm:presLayoutVars>
          <dgm:chMax val="1"/>
          <dgm:chPref val="1"/>
          <dgm:bulletEnabled val="1"/>
        </dgm:presLayoutVars>
      </dgm:prSet>
      <dgm:spPr/>
    </dgm:pt>
    <dgm:pt modelId="{56D1FBEB-97C5-41CA-8299-FE0E8CDB1C01}" type="pres">
      <dgm:prSet presAssocID="{FEF1A596-32D6-4F0D-9AED-00CED2CF6A78}" presName="ConnectLine" presStyleLbl="sibTrans1D1" presStyleIdx="11" presStyleCnt="20"/>
      <dgm:spPr>
        <a:noFill/>
        <a:ln w="12700" cap="flat" cmpd="sng" algn="ctr">
          <a:solidFill>
            <a:schemeClr val="dk2">
              <a:hueOff val="0"/>
              <a:satOff val="0"/>
              <a:lumOff val="0"/>
              <a:alphaOff val="0"/>
            </a:schemeClr>
          </a:solidFill>
          <a:prstDash val="dash"/>
        </a:ln>
        <a:effectLst/>
      </dgm:spPr>
    </dgm:pt>
    <dgm:pt modelId="{C82F0F5B-57AB-4FA9-9FCE-42F11E5B8A5B}" type="pres">
      <dgm:prSet presAssocID="{FEF1A596-32D6-4F0D-9AED-00CED2CF6A78}" presName="EmptyPlaceHolder" presStyleCnt="0"/>
      <dgm:spPr/>
    </dgm:pt>
    <dgm:pt modelId="{DF3DA2C7-D34E-4739-9053-10117C1F3421}" type="pres">
      <dgm:prSet presAssocID="{A099C09F-103B-4B9C-9638-11AF0583BD3A}" presName="spaceBetweenRectangles" presStyleCnt="0"/>
      <dgm:spPr/>
    </dgm:pt>
    <dgm:pt modelId="{AFA0BD9A-4BD5-43DC-9C69-E3E7FE853E5B}" type="pres">
      <dgm:prSet presAssocID="{6BF79F36-B331-4E62-B5BC-84432B7995EB}" presName="composite" presStyleCnt="0"/>
      <dgm:spPr/>
    </dgm:pt>
    <dgm:pt modelId="{030F6CCE-A4E1-4CE1-BC43-E81A8E21A5FE}" type="pres">
      <dgm:prSet presAssocID="{6BF79F36-B331-4E62-B5BC-84432B7995EB}" presName="ConnectorPoint" presStyleLbl="lnNode1" presStyleIdx="12"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2D78BA3A-9A05-4D35-A0D4-7026EEB12FB6}" type="pres">
      <dgm:prSet presAssocID="{6BF79F36-B331-4E62-B5BC-84432B7995EB}" presName="DropPinPlaceHolder" presStyleCnt="0"/>
      <dgm:spPr/>
    </dgm:pt>
    <dgm:pt modelId="{9837A314-387A-4D9F-9FD6-56B9FE8CBC17}" type="pres">
      <dgm:prSet presAssocID="{6BF79F36-B331-4E62-B5BC-84432B7995EB}" presName="DropPin" presStyleLbl="alignNode1" presStyleIdx="12" presStyleCnt="20"/>
      <dgm:spPr/>
    </dgm:pt>
    <dgm:pt modelId="{2B710DD9-A0DC-400D-9BC6-E810C3206572}" type="pres">
      <dgm:prSet presAssocID="{6BF79F36-B331-4E62-B5BC-84432B7995EB}" presName="Ellipse" presStyleLbl="fgAcc1" presStyleIdx="13" presStyleCnt="21"/>
      <dgm:spPr>
        <a:solidFill>
          <a:schemeClr val="lt2">
            <a:alpha val="90000"/>
            <a:hueOff val="0"/>
            <a:satOff val="0"/>
            <a:lumOff val="0"/>
            <a:alphaOff val="0"/>
          </a:schemeClr>
        </a:solidFill>
        <a:ln w="12700" cap="flat" cmpd="sng" algn="ctr">
          <a:noFill/>
          <a:prstDash val="solid"/>
        </a:ln>
        <a:effectLst/>
      </dgm:spPr>
    </dgm:pt>
    <dgm:pt modelId="{F7BABCC3-26FD-49A2-94E6-29C061B6A03A}" type="pres">
      <dgm:prSet presAssocID="{6BF79F36-B331-4E62-B5BC-84432B7995EB}" presName="L2TextContainer" presStyleLbl="revTx" presStyleIdx="24" presStyleCnt="40">
        <dgm:presLayoutVars>
          <dgm:bulletEnabled val="1"/>
        </dgm:presLayoutVars>
      </dgm:prSet>
      <dgm:spPr/>
    </dgm:pt>
    <dgm:pt modelId="{44FEDD22-9184-4C2B-93BE-3CF05922B049}" type="pres">
      <dgm:prSet presAssocID="{6BF79F36-B331-4E62-B5BC-84432B7995EB}" presName="L1TextContainer" presStyleLbl="revTx" presStyleIdx="25" presStyleCnt="40">
        <dgm:presLayoutVars>
          <dgm:chMax val="1"/>
          <dgm:chPref val="1"/>
          <dgm:bulletEnabled val="1"/>
        </dgm:presLayoutVars>
      </dgm:prSet>
      <dgm:spPr/>
    </dgm:pt>
    <dgm:pt modelId="{8D3ABF36-6AA5-4608-B97C-A7EE4F5B0EFB}" type="pres">
      <dgm:prSet presAssocID="{6BF79F36-B331-4E62-B5BC-84432B7995EB}" presName="ConnectLine" presStyleLbl="sibTrans1D1" presStyleIdx="12" presStyleCnt="20"/>
      <dgm:spPr>
        <a:noFill/>
        <a:ln w="12700" cap="flat" cmpd="sng" algn="ctr">
          <a:solidFill>
            <a:schemeClr val="dk2">
              <a:hueOff val="0"/>
              <a:satOff val="0"/>
              <a:lumOff val="0"/>
              <a:alphaOff val="0"/>
            </a:schemeClr>
          </a:solidFill>
          <a:prstDash val="dash"/>
        </a:ln>
        <a:effectLst/>
      </dgm:spPr>
    </dgm:pt>
    <dgm:pt modelId="{DBCA98DB-B558-404B-BEFB-C2C2EEC3BF84}" type="pres">
      <dgm:prSet presAssocID="{6BF79F36-B331-4E62-B5BC-84432B7995EB}" presName="EmptyPlaceHolder" presStyleCnt="0"/>
      <dgm:spPr/>
    </dgm:pt>
    <dgm:pt modelId="{FD82DA65-9AAD-4D50-B449-BAFEDF5EE385}" type="pres">
      <dgm:prSet presAssocID="{21E6DB05-9F58-486A-B9FA-746E91CF5FA8}" presName="spaceBetweenRectangles" presStyleCnt="0"/>
      <dgm:spPr/>
    </dgm:pt>
    <dgm:pt modelId="{A46AF6B3-5917-4DE4-8E6E-3149C13452D3}" type="pres">
      <dgm:prSet presAssocID="{5F537B61-F64E-489F-BB63-4A624218992C}" presName="composite" presStyleCnt="0"/>
      <dgm:spPr/>
    </dgm:pt>
    <dgm:pt modelId="{C90D5970-0ADC-435D-AAD8-3AAAAF3B91BC}" type="pres">
      <dgm:prSet presAssocID="{5F537B61-F64E-489F-BB63-4A624218992C}" presName="ConnectorPoint" presStyleLbl="lnNode1" presStyleIdx="13"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63AF6AC5-2A96-4B28-8BCB-5F2EB79742CA}" type="pres">
      <dgm:prSet presAssocID="{5F537B61-F64E-489F-BB63-4A624218992C}" presName="DropPinPlaceHolder" presStyleCnt="0"/>
      <dgm:spPr/>
    </dgm:pt>
    <dgm:pt modelId="{719C1290-7C11-45B5-9BBB-D792CF852148}" type="pres">
      <dgm:prSet presAssocID="{5F537B61-F64E-489F-BB63-4A624218992C}" presName="DropPin" presStyleLbl="alignNode1" presStyleIdx="13" presStyleCnt="20"/>
      <dgm:spPr/>
    </dgm:pt>
    <dgm:pt modelId="{0736E82B-EC24-48F2-A6DD-772624F33E0E}" type="pres">
      <dgm:prSet presAssocID="{5F537B61-F64E-489F-BB63-4A624218992C}" presName="Ellipse" presStyleLbl="fgAcc1" presStyleIdx="14" presStyleCnt="21"/>
      <dgm:spPr>
        <a:solidFill>
          <a:schemeClr val="lt2">
            <a:alpha val="90000"/>
            <a:hueOff val="0"/>
            <a:satOff val="0"/>
            <a:lumOff val="0"/>
            <a:alphaOff val="0"/>
          </a:schemeClr>
        </a:solidFill>
        <a:ln w="12700" cap="flat" cmpd="sng" algn="ctr">
          <a:noFill/>
          <a:prstDash val="solid"/>
        </a:ln>
        <a:effectLst/>
      </dgm:spPr>
    </dgm:pt>
    <dgm:pt modelId="{CEAB15F4-626C-4656-8D7C-3DE262C3FD74}" type="pres">
      <dgm:prSet presAssocID="{5F537B61-F64E-489F-BB63-4A624218992C}" presName="L2TextContainer" presStyleLbl="revTx" presStyleIdx="26" presStyleCnt="40">
        <dgm:presLayoutVars>
          <dgm:bulletEnabled val="1"/>
        </dgm:presLayoutVars>
      </dgm:prSet>
      <dgm:spPr/>
    </dgm:pt>
    <dgm:pt modelId="{88EDE365-320B-4BB6-A95F-91C1B888EB13}" type="pres">
      <dgm:prSet presAssocID="{5F537B61-F64E-489F-BB63-4A624218992C}" presName="L1TextContainer" presStyleLbl="revTx" presStyleIdx="27" presStyleCnt="40">
        <dgm:presLayoutVars>
          <dgm:chMax val="1"/>
          <dgm:chPref val="1"/>
          <dgm:bulletEnabled val="1"/>
        </dgm:presLayoutVars>
      </dgm:prSet>
      <dgm:spPr/>
    </dgm:pt>
    <dgm:pt modelId="{6FD86B70-EABE-40FA-B47F-2C97688829A2}" type="pres">
      <dgm:prSet presAssocID="{5F537B61-F64E-489F-BB63-4A624218992C}" presName="ConnectLine" presStyleLbl="sibTrans1D1" presStyleIdx="13" presStyleCnt="20"/>
      <dgm:spPr>
        <a:noFill/>
        <a:ln w="12700" cap="flat" cmpd="sng" algn="ctr">
          <a:solidFill>
            <a:schemeClr val="dk2">
              <a:hueOff val="0"/>
              <a:satOff val="0"/>
              <a:lumOff val="0"/>
              <a:alphaOff val="0"/>
            </a:schemeClr>
          </a:solidFill>
          <a:prstDash val="dash"/>
        </a:ln>
        <a:effectLst/>
      </dgm:spPr>
    </dgm:pt>
    <dgm:pt modelId="{0C1CA523-06D9-4662-B1FC-B304D603F96D}" type="pres">
      <dgm:prSet presAssocID="{5F537B61-F64E-489F-BB63-4A624218992C}" presName="EmptyPlaceHolder" presStyleCnt="0"/>
      <dgm:spPr/>
    </dgm:pt>
    <dgm:pt modelId="{6FD18F6A-6FF5-409A-B0F8-832C13890A17}" type="pres">
      <dgm:prSet presAssocID="{7DDD9CD8-1985-4BFE-9604-635C1F43F4EA}" presName="spaceBetweenRectangles" presStyleCnt="0"/>
      <dgm:spPr/>
    </dgm:pt>
    <dgm:pt modelId="{2D746E2D-DF81-4EE7-9650-410C8DDBE4D6}" type="pres">
      <dgm:prSet presAssocID="{47CEA6AA-FA48-4ADF-A363-CDEEF9CA7B8C}" presName="composite" presStyleCnt="0"/>
      <dgm:spPr/>
    </dgm:pt>
    <dgm:pt modelId="{DA8CE675-4A36-4EBD-8EEC-91593449909C}" type="pres">
      <dgm:prSet presAssocID="{47CEA6AA-FA48-4ADF-A363-CDEEF9CA7B8C}" presName="ConnectorPoint" presStyleLbl="lnNode1" presStyleIdx="14"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966422BA-B7F6-4223-9463-BD747EBECA64}" type="pres">
      <dgm:prSet presAssocID="{47CEA6AA-FA48-4ADF-A363-CDEEF9CA7B8C}" presName="DropPinPlaceHolder" presStyleCnt="0"/>
      <dgm:spPr/>
    </dgm:pt>
    <dgm:pt modelId="{B0AD03D1-6124-42DF-A4A5-172F3E9762DA}" type="pres">
      <dgm:prSet presAssocID="{47CEA6AA-FA48-4ADF-A363-CDEEF9CA7B8C}" presName="DropPin" presStyleLbl="alignNode1" presStyleIdx="14" presStyleCnt="20"/>
      <dgm:spPr/>
    </dgm:pt>
    <dgm:pt modelId="{07D6AF50-7971-4C9A-8576-E10E6C3A4EF0}" type="pres">
      <dgm:prSet presAssocID="{47CEA6AA-FA48-4ADF-A363-CDEEF9CA7B8C}" presName="Ellipse" presStyleLbl="fgAcc1" presStyleIdx="15" presStyleCnt="21"/>
      <dgm:spPr>
        <a:solidFill>
          <a:schemeClr val="lt2">
            <a:alpha val="90000"/>
            <a:hueOff val="0"/>
            <a:satOff val="0"/>
            <a:lumOff val="0"/>
            <a:alphaOff val="0"/>
          </a:schemeClr>
        </a:solidFill>
        <a:ln w="12700" cap="flat" cmpd="sng" algn="ctr">
          <a:noFill/>
          <a:prstDash val="solid"/>
        </a:ln>
        <a:effectLst/>
      </dgm:spPr>
    </dgm:pt>
    <dgm:pt modelId="{3C428EC4-BD70-4F99-8786-832172488CC7}" type="pres">
      <dgm:prSet presAssocID="{47CEA6AA-FA48-4ADF-A363-CDEEF9CA7B8C}" presName="L2TextContainer" presStyleLbl="revTx" presStyleIdx="28" presStyleCnt="40">
        <dgm:presLayoutVars>
          <dgm:bulletEnabled val="1"/>
        </dgm:presLayoutVars>
      </dgm:prSet>
      <dgm:spPr/>
    </dgm:pt>
    <dgm:pt modelId="{6CF73778-F6AE-4062-94F6-051928D9FFA4}" type="pres">
      <dgm:prSet presAssocID="{47CEA6AA-FA48-4ADF-A363-CDEEF9CA7B8C}" presName="L1TextContainer" presStyleLbl="revTx" presStyleIdx="29" presStyleCnt="40">
        <dgm:presLayoutVars>
          <dgm:chMax val="1"/>
          <dgm:chPref val="1"/>
          <dgm:bulletEnabled val="1"/>
        </dgm:presLayoutVars>
      </dgm:prSet>
      <dgm:spPr/>
    </dgm:pt>
    <dgm:pt modelId="{ED6047F2-8762-43AD-938C-B3D57A44079F}" type="pres">
      <dgm:prSet presAssocID="{47CEA6AA-FA48-4ADF-A363-CDEEF9CA7B8C}" presName="ConnectLine" presStyleLbl="sibTrans1D1" presStyleIdx="14" presStyleCnt="20"/>
      <dgm:spPr>
        <a:noFill/>
        <a:ln w="12700" cap="flat" cmpd="sng" algn="ctr">
          <a:solidFill>
            <a:schemeClr val="dk2">
              <a:hueOff val="0"/>
              <a:satOff val="0"/>
              <a:lumOff val="0"/>
              <a:alphaOff val="0"/>
            </a:schemeClr>
          </a:solidFill>
          <a:prstDash val="dash"/>
        </a:ln>
        <a:effectLst/>
      </dgm:spPr>
    </dgm:pt>
    <dgm:pt modelId="{E60113DD-42EB-4D5F-A15D-60DBE4BC9D43}" type="pres">
      <dgm:prSet presAssocID="{47CEA6AA-FA48-4ADF-A363-CDEEF9CA7B8C}" presName="EmptyPlaceHolder" presStyleCnt="0"/>
      <dgm:spPr/>
    </dgm:pt>
    <dgm:pt modelId="{93EFB744-9A6A-4F73-8B43-4544BC3B5DE3}" type="pres">
      <dgm:prSet presAssocID="{A156FB3D-20E0-4F26-BA0C-BA2962232471}" presName="spaceBetweenRectangles" presStyleCnt="0"/>
      <dgm:spPr/>
    </dgm:pt>
    <dgm:pt modelId="{75F43E6C-5304-4017-A27C-D26A9E420182}" type="pres">
      <dgm:prSet presAssocID="{033643AA-6CB2-405C-BBA8-48546E8EEDA9}" presName="composite" presStyleCnt="0"/>
      <dgm:spPr/>
    </dgm:pt>
    <dgm:pt modelId="{736AFDA8-FF17-468A-891E-ABF8762B4081}" type="pres">
      <dgm:prSet presAssocID="{033643AA-6CB2-405C-BBA8-48546E8EEDA9}" presName="ConnectorPoint" presStyleLbl="lnNode1" presStyleIdx="15"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777E2D8E-B4B2-4CD3-BAFD-F44DB7C4CF09}" type="pres">
      <dgm:prSet presAssocID="{033643AA-6CB2-405C-BBA8-48546E8EEDA9}" presName="DropPinPlaceHolder" presStyleCnt="0"/>
      <dgm:spPr/>
    </dgm:pt>
    <dgm:pt modelId="{81233802-0327-4FC9-A13D-98DA5AB09A9B}" type="pres">
      <dgm:prSet presAssocID="{033643AA-6CB2-405C-BBA8-48546E8EEDA9}" presName="DropPin" presStyleLbl="alignNode1" presStyleIdx="15" presStyleCnt="20"/>
      <dgm:spPr/>
    </dgm:pt>
    <dgm:pt modelId="{DB90860C-3F42-482C-91F8-EBEF503535CE}" type="pres">
      <dgm:prSet presAssocID="{033643AA-6CB2-405C-BBA8-48546E8EEDA9}" presName="Ellipse" presStyleLbl="fgAcc1" presStyleIdx="16" presStyleCnt="21"/>
      <dgm:spPr>
        <a:solidFill>
          <a:schemeClr val="lt2">
            <a:alpha val="90000"/>
            <a:hueOff val="0"/>
            <a:satOff val="0"/>
            <a:lumOff val="0"/>
            <a:alphaOff val="0"/>
          </a:schemeClr>
        </a:solidFill>
        <a:ln w="12700" cap="flat" cmpd="sng" algn="ctr">
          <a:noFill/>
          <a:prstDash val="solid"/>
        </a:ln>
        <a:effectLst/>
      </dgm:spPr>
    </dgm:pt>
    <dgm:pt modelId="{12F861E4-C6F7-4358-A091-E3B223B4AE2E}" type="pres">
      <dgm:prSet presAssocID="{033643AA-6CB2-405C-BBA8-48546E8EEDA9}" presName="L2TextContainer" presStyleLbl="revTx" presStyleIdx="30" presStyleCnt="40">
        <dgm:presLayoutVars>
          <dgm:bulletEnabled val="1"/>
        </dgm:presLayoutVars>
      </dgm:prSet>
      <dgm:spPr/>
    </dgm:pt>
    <dgm:pt modelId="{A4780B12-1AA0-4AAE-A0D5-4614BD6C3823}" type="pres">
      <dgm:prSet presAssocID="{033643AA-6CB2-405C-BBA8-48546E8EEDA9}" presName="L1TextContainer" presStyleLbl="revTx" presStyleIdx="31" presStyleCnt="40">
        <dgm:presLayoutVars>
          <dgm:chMax val="1"/>
          <dgm:chPref val="1"/>
          <dgm:bulletEnabled val="1"/>
        </dgm:presLayoutVars>
      </dgm:prSet>
      <dgm:spPr/>
    </dgm:pt>
    <dgm:pt modelId="{54568C97-F18F-4297-B4DE-D215820DC1F5}" type="pres">
      <dgm:prSet presAssocID="{033643AA-6CB2-405C-BBA8-48546E8EEDA9}" presName="ConnectLine" presStyleLbl="sibTrans1D1" presStyleIdx="15" presStyleCnt="20"/>
      <dgm:spPr>
        <a:noFill/>
        <a:ln w="12700" cap="flat" cmpd="sng" algn="ctr">
          <a:solidFill>
            <a:schemeClr val="dk2">
              <a:hueOff val="0"/>
              <a:satOff val="0"/>
              <a:lumOff val="0"/>
              <a:alphaOff val="0"/>
            </a:schemeClr>
          </a:solidFill>
          <a:prstDash val="dash"/>
        </a:ln>
        <a:effectLst/>
      </dgm:spPr>
    </dgm:pt>
    <dgm:pt modelId="{83D835B6-51F7-4216-8498-C3CAE93DE314}" type="pres">
      <dgm:prSet presAssocID="{033643AA-6CB2-405C-BBA8-48546E8EEDA9}" presName="EmptyPlaceHolder" presStyleCnt="0"/>
      <dgm:spPr/>
    </dgm:pt>
    <dgm:pt modelId="{D11F6679-7622-44AB-849A-BFFB276A3CA9}" type="pres">
      <dgm:prSet presAssocID="{42DEB176-0D90-4E6D-AE02-E84A46610F54}" presName="spaceBetweenRectangles" presStyleCnt="0"/>
      <dgm:spPr/>
    </dgm:pt>
    <dgm:pt modelId="{10DDEB09-0C4A-406A-B5B0-C0A5B3EB0863}" type="pres">
      <dgm:prSet presAssocID="{ACF78766-ACC4-49E2-A8FA-CDEF003B2C15}" presName="composite" presStyleCnt="0"/>
      <dgm:spPr/>
    </dgm:pt>
    <dgm:pt modelId="{86C8FB88-7EA6-4701-B0E3-C7E2E27CAFC9}" type="pres">
      <dgm:prSet presAssocID="{ACF78766-ACC4-49E2-A8FA-CDEF003B2C15}" presName="ConnectorPoint" presStyleLbl="lnNode1" presStyleIdx="16"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D8DFC9D9-8867-4872-BDC2-565355B732E0}" type="pres">
      <dgm:prSet presAssocID="{ACF78766-ACC4-49E2-A8FA-CDEF003B2C15}" presName="DropPinPlaceHolder" presStyleCnt="0"/>
      <dgm:spPr/>
    </dgm:pt>
    <dgm:pt modelId="{1C42BA10-A1FF-4FA9-8CF6-22E3CCA7F72F}" type="pres">
      <dgm:prSet presAssocID="{ACF78766-ACC4-49E2-A8FA-CDEF003B2C15}" presName="DropPin" presStyleLbl="alignNode1" presStyleIdx="16" presStyleCnt="20"/>
      <dgm:spPr/>
    </dgm:pt>
    <dgm:pt modelId="{E24D3866-786B-4DA3-A857-6FBF8F9F5C23}" type="pres">
      <dgm:prSet presAssocID="{ACF78766-ACC4-49E2-A8FA-CDEF003B2C15}" presName="Ellipse" presStyleLbl="fgAcc1" presStyleIdx="17" presStyleCnt="21"/>
      <dgm:spPr>
        <a:solidFill>
          <a:schemeClr val="lt2">
            <a:alpha val="90000"/>
            <a:hueOff val="0"/>
            <a:satOff val="0"/>
            <a:lumOff val="0"/>
            <a:alphaOff val="0"/>
          </a:schemeClr>
        </a:solidFill>
        <a:ln w="12700" cap="flat" cmpd="sng" algn="ctr">
          <a:noFill/>
          <a:prstDash val="solid"/>
        </a:ln>
        <a:effectLst/>
      </dgm:spPr>
    </dgm:pt>
    <dgm:pt modelId="{84E410C3-5385-40B5-9A96-8F4B9A03AD00}" type="pres">
      <dgm:prSet presAssocID="{ACF78766-ACC4-49E2-A8FA-CDEF003B2C15}" presName="L2TextContainer" presStyleLbl="revTx" presStyleIdx="32" presStyleCnt="40">
        <dgm:presLayoutVars>
          <dgm:bulletEnabled val="1"/>
        </dgm:presLayoutVars>
      </dgm:prSet>
      <dgm:spPr/>
    </dgm:pt>
    <dgm:pt modelId="{AD24C2C8-A0E0-4965-BD80-BD6B395BBC1D}" type="pres">
      <dgm:prSet presAssocID="{ACF78766-ACC4-49E2-A8FA-CDEF003B2C15}" presName="L1TextContainer" presStyleLbl="revTx" presStyleIdx="33" presStyleCnt="40">
        <dgm:presLayoutVars>
          <dgm:chMax val="1"/>
          <dgm:chPref val="1"/>
          <dgm:bulletEnabled val="1"/>
        </dgm:presLayoutVars>
      </dgm:prSet>
      <dgm:spPr/>
    </dgm:pt>
    <dgm:pt modelId="{11F79143-A340-4683-90C5-02BC7BCDF504}" type="pres">
      <dgm:prSet presAssocID="{ACF78766-ACC4-49E2-A8FA-CDEF003B2C15}" presName="ConnectLine" presStyleLbl="sibTrans1D1" presStyleIdx="16" presStyleCnt="20"/>
      <dgm:spPr>
        <a:noFill/>
        <a:ln w="12700" cap="flat" cmpd="sng" algn="ctr">
          <a:solidFill>
            <a:schemeClr val="dk2">
              <a:hueOff val="0"/>
              <a:satOff val="0"/>
              <a:lumOff val="0"/>
              <a:alphaOff val="0"/>
            </a:schemeClr>
          </a:solidFill>
          <a:prstDash val="dash"/>
        </a:ln>
        <a:effectLst/>
      </dgm:spPr>
    </dgm:pt>
    <dgm:pt modelId="{A55B9235-7E8B-44C1-995C-3DDD19992A10}" type="pres">
      <dgm:prSet presAssocID="{ACF78766-ACC4-49E2-A8FA-CDEF003B2C15}" presName="EmptyPlaceHolder" presStyleCnt="0"/>
      <dgm:spPr/>
    </dgm:pt>
    <dgm:pt modelId="{0B342E79-3FA6-4FB3-A638-494DDB909A55}" type="pres">
      <dgm:prSet presAssocID="{DFCCF3ED-245A-4587-9AF3-8264196B8C01}" presName="spaceBetweenRectangles" presStyleCnt="0"/>
      <dgm:spPr/>
    </dgm:pt>
    <dgm:pt modelId="{C144B2D2-1F9C-4713-8445-23A46E50F27E}" type="pres">
      <dgm:prSet presAssocID="{C7265DC8-A41A-4D4F-833F-F500A9146A39}" presName="composite" presStyleCnt="0"/>
      <dgm:spPr/>
    </dgm:pt>
    <dgm:pt modelId="{F23400CC-ABB6-42EA-BEBD-4BC47C2A93C6}" type="pres">
      <dgm:prSet presAssocID="{C7265DC8-A41A-4D4F-833F-F500A9146A39}" presName="ConnectorPoint" presStyleLbl="lnNode1" presStyleIdx="17"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B3DB8072-CD77-4825-AF00-377E35B7F358}" type="pres">
      <dgm:prSet presAssocID="{C7265DC8-A41A-4D4F-833F-F500A9146A39}" presName="DropPinPlaceHolder" presStyleCnt="0"/>
      <dgm:spPr/>
    </dgm:pt>
    <dgm:pt modelId="{112E9F8A-6EB8-4B8C-91EE-8AA165ABE626}" type="pres">
      <dgm:prSet presAssocID="{C7265DC8-A41A-4D4F-833F-F500A9146A39}" presName="DropPin" presStyleLbl="alignNode1" presStyleIdx="17" presStyleCnt="20"/>
      <dgm:spPr/>
    </dgm:pt>
    <dgm:pt modelId="{E6857B55-FD53-478A-84F4-9F65D68CDB6F}" type="pres">
      <dgm:prSet presAssocID="{C7265DC8-A41A-4D4F-833F-F500A9146A39}" presName="Ellipse" presStyleLbl="fgAcc1" presStyleIdx="18" presStyleCnt="21"/>
      <dgm:spPr>
        <a:solidFill>
          <a:schemeClr val="lt2">
            <a:alpha val="90000"/>
            <a:hueOff val="0"/>
            <a:satOff val="0"/>
            <a:lumOff val="0"/>
            <a:alphaOff val="0"/>
          </a:schemeClr>
        </a:solidFill>
        <a:ln w="12700" cap="flat" cmpd="sng" algn="ctr">
          <a:noFill/>
          <a:prstDash val="solid"/>
        </a:ln>
        <a:effectLst/>
      </dgm:spPr>
    </dgm:pt>
    <dgm:pt modelId="{7D95C22F-38F7-4461-9DA6-1C2AD0D56FD0}" type="pres">
      <dgm:prSet presAssocID="{C7265DC8-A41A-4D4F-833F-F500A9146A39}" presName="L2TextContainer" presStyleLbl="revTx" presStyleIdx="34" presStyleCnt="40">
        <dgm:presLayoutVars>
          <dgm:bulletEnabled val="1"/>
        </dgm:presLayoutVars>
      </dgm:prSet>
      <dgm:spPr/>
    </dgm:pt>
    <dgm:pt modelId="{F02F91DE-DB7C-4472-9E42-B6216A2A728C}" type="pres">
      <dgm:prSet presAssocID="{C7265DC8-A41A-4D4F-833F-F500A9146A39}" presName="L1TextContainer" presStyleLbl="revTx" presStyleIdx="35" presStyleCnt="40">
        <dgm:presLayoutVars>
          <dgm:chMax val="1"/>
          <dgm:chPref val="1"/>
          <dgm:bulletEnabled val="1"/>
        </dgm:presLayoutVars>
      </dgm:prSet>
      <dgm:spPr/>
    </dgm:pt>
    <dgm:pt modelId="{DD7C0BD7-3E30-463B-B748-FA3961FD4577}" type="pres">
      <dgm:prSet presAssocID="{C7265DC8-A41A-4D4F-833F-F500A9146A39}" presName="ConnectLine" presStyleLbl="sibTrans1D1" presStyleIdx="17" presStyleCnt="20"/>
      <dgm:spPr>
        <a:noFill/>
        <a:ln w="12700" cap="flat" cmpd="sng" algn="ctr">
          <a:solidFill>
            <a:schemeClr val="dk2">
              <a:hueOff val="0"/>
              <a:satOff val="0"/>
              <a:lumOff val="0"/>
              <a:alphaOff val="0"/>
            </a:schemeClr>
          </a:solidFill>
          <a:prstDash val="dash"/>
        </a:ln>
        <a:effectLst/>
      </dgm:spPr>
    </dgm:pt>
    <dgm:pt modelId="{DDFC9BF4-B701-4AF6-B736-DA58C1A4CC4D}" type="pres">
      <dgm:prSet presAssocID="{C7265DC8-A41A-4D4F-833F-F500A9146A39}" presName="EmptyPlaceHolder" presStyleCnt="0"/>
      <dgm:spPr/>
    </dgm:pt>
    <dgm:pt modelId="{0512EE39-08CF-4939-909C-F0209B93DD3B}" type="pres">
      <dgm:prSet presAssocID="{B5DEF6BD-C30A-4D5E-906F-877D7956AE31}" presName="spaceBetweenRectangles" presStyleCnt="0"/>
      <dgm:spPr/>
    </dgm:pt>
    <dgm:pt modelId="{AEE7A436-2B05-4198-9425-5A09F906BC75}" type="pres">
      <dgm:prSet presAssocID="{8B34B4AD-0264-4725-AE72-993B56D7256B}" presName="composite" presStyleCnt="0"/>
      <dgm:spPr/>
    </dgm:pt>
    <dgm:pt modelId="{2C8F3542-8A66-4F7F-813D-FE991B61F29F}" type="pres">
      <dgm:prSet presAssocID="{8B34B4AD-0264-4725-AE72-993B56D7256B}" presName="ConnectorPoint" presStyleLbl="lnNode1" presStyleIdx="18"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C80E406F-C392-4A4A-827A-A35158BFEB3D}" type="pres">
      <dgm:prSet presAssocID="{8B34B4AD-0264-4725-AE72-993B56D7256B}" presName="DropPinPlaceHolder" presStyleCnt="0"/>
      <dgm:spPr/>
    </dgm:pt>
    <dgm:pt modelId="{B996CDBC-19BB-4A08-9DD0-CE6BA3B5C5B6}" type="pres">
      <dgm:prSet presAssocID="{8B34B4AD-0264-4725-AE72-993B56D7256B}" presName="DropPin" presStyleLbl="alignNode1" presStyleIdx="18" presStyleCnt="20"/>
      <dgm:spPr/>
    </dgm:pt>
    <dgm:pt modelId="{F8E44061-0EBA-4CF5-BBF6-D0730BE4A525}" type="pres">
      <dgm:prSet presAssocID="{8B34B4AD-0264-4725-AE72-993B56D7256B}" presName="Ellipse" presStyleLbl="fgAcc1" presStyleIdx="19" presStyleCnt="21"/>
      <dgm:spPr>
        <a:solidFill>
          <a:schemeClr val="lt2">
            <a:alpha val="90000"/>
            <a:hueOff val="0"/>
            <a:satOff val="0"/>
            <a:lumOff val="0"/>
            <a:alphaOff val="0"/>
          </a:schemeClr>
        </a:solidFill>
        <a:ln w="12700" cap="flat" cmpd="sng" algn="ctr">
          <a:noFill/>
          <a:prstDash val="solid"/>
        </a:ln>
        <a:effectLst/>
      </dgm:spPr>
    </dgm:pt>
    <dgm:pt modelId="{41DD5672-CEDC-4C22-9E22-3782B81E9E02}" type="pres">
      <dgm:prSet presAssocID="{8B34B4AD-0264-4725-AE72-993B56D7256B}" presName="L2TextContainer" presStyleLbl="revTx" presStyleIdx="36" presStyleCnt="40">
        <dgm:presLayoutVars>
          <dgm:bulletEnabled val="1"/>
        </dgm:presLayoutVars>
      </dgm:prSet>
      <dgm:spPr/>
    </dgm:pt>
    <dgm:pt modelId="{EF36B756-5666-4B65-9DE2-D7852D182FF7}" type="pres">
      <dgm:prSet presAssocID="{8B34B4AD-0264-4725-AE72-993B56D7256B}" presName="L1TextContainer" presStyleLbl="revTx" presStyleIdx="37" presStyleCnt="40">
        <dgm:presLayoutVars>
          <dgm:chMax val="1"/>
          <dgm:chPref val="1"/>
          <dgm:bulletEnabled val="1"/>
        </dgm:presLayoutVars>
      </dgm:prSet>
      <dgm:spPr/>
    </dgm:pt>
    <dgm:pt modelId="{329A6C1B-DA21-4949-9E0A-0F0B97C64ABF}" type="pres">
      <dgm:prSet presAssocID="{8B34B4AD-0264-4725-AE72-993B56D7256B}" presName="ConnectLine" presStyleLbl="sibTrans1D1" presStyleIdx="18" presStyleCnt="20"/>
      <dgm:spPr>
        <a:noFill/>
        <a:ln w="12700" cap="flat" cmpd="sng" algn="ctr">
          <a:solidFill>
            <a:schemeClr val="dk2">
              <a:hueOff val="0"/>
              <a:satOff val="0"/>
              <a:lumOff val="0"/>
              <a:alphaOff val="0"/>
            </a:schemeClr>
          </a:solidFill>
          <a:prstDash val="dash"/>
        </a:ln>
        <a:effectLst/>
      </dgm:spPr>
    </dgm:pt>
    <dgm:pt modelId="{1C554253-7BE5-46EF-B840-B1EBA31534B1}" type="pres">
      <dgm:prSet presAssocID="{8B34B4AD-0264-4725-AE72-993B56D7256B}" presName="EmptyPlaceHolder" presStyleCnt="0"/>
      <dgm:spPr/>
    </dgm:pt>
    <dgm:pt modelId="{2E36B6E5-B0B2-4530-8AF8-F0A34302EEA3}" type="pres">
      <dgm:prSet presAssocID="{CB370F3B-E604-4BB6-B72B-CF48B41F7E17}" presName="spaceBetweenRectangles" presStyleCnt="0"/>
      <dgm:spPr/>
    </dgm:pt>
    <dgm:pt modelId="{CEC3244A-1CBB-4BBD-AFAE-3C025831D47A}" type="pres">
      <dgm:prSet presAssocID="{2977C8B3-E986-4C64-B2D2-1F6FC0BCD7F5}" presName="composite" presStyleCnt="0"/>
      <dgm:spPr/>
    </dgm:pt>
    <dgm:pt modelId="{FF261712-9710-43C6-88A6-F43BBB3AD692}" type="pres">
      <dgm:prSet presAssocID="{2977C8B3-E986-4C64-B2D2-1F6FC0BCD7F5}" presName="ConnectorPoint" presStyleLbl="lnNode1" presStyleIdx="19" presStyleCnt="20"/>
      <dgm:spPr>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gm:spPr>
    </dgm:pt>
    <dgm:pt modelId="{C2004AF7-6323-470D-867D-E2C1790241A1}" type="pres">
      <dgm:prSet presAssocID="{2977C8B3-E986-4C64-B2D2-1F6FC0BCD7F5}" presName="DropPinPlaceHolder" presStyleCnt="0"/>
      <dgm:spPr/>
    </dgm:pt>
    <dgm:pt modelId="{4B602BFB-DCEE-4FDE-BF08-46525AB27902}" type="pres">
      <dgm:prSet presAssocID="{2977C8B3-E986-4C64-B2D2-1F6FC0BCD7F5}" presName="DropPin" presStyleLbl="alignNode1" presStyleIdx="19" presStyleCnt="20"/>
      <dgm:spPr/>
    </dgm:pt>
    <dgm:pt modelId="{D5B61165-BAFE-4B25-9433-089BF725E617}" type="pres">
      <dgm:prSet presAssocID="{2977C8B3-E986-4C64-B2D2-1F6FC0BCD7F5}" presName="Ellipse" presStyleLbl="fgAcc1" presStyleIdx="20" presStyleCnt="21"/>
      <dgm:spPr>
        <a:solidFill>
          <a:schemeClr val="lt2">
            <a:alpha val="90000"/>
            <a:hueOff val="0"/>
            <a:satOff val="0"/>
            <a:lumOff val="0"/>
            <a:alphaOff val="0"/>
          </a:schemeClr>
        </a:solidFill>
        <a:ln w="12700" cap="flat" cmpd="sng" algn="ctr">
          <a:noFill/>
          <a:prstDash val="solid"/>
        </a:ln>
        <a:effectLst/>
      </dgm:spPr>
    </dgm:pt>
    <dgm:pt modelId="{867DEE68-753F-42AA-A2A7-095568EFAAA8}" type="pres">
      <dgm:prSet presAssocID="{2977C8B3-E986-4C64-B2D2-1F6FC0BCD7F5}" presName="L2TextContainer" presStyleLbl="revTx" presStyleIdx="38" presStyleCnt="40">
        <dgm:presLayoutVars>
          <dgm:bulletEnabled val="1"/>
        </dgm:presLayoutVars>
      </dgm:prSet>
      <dgm:spPr/>
    </dgm:pt>
    <dgm:pt modelId="{547EEF9C-C984-4693-B192-37D03CA3D327}" type="pres">
      <dgm:prSet presAssocID="{2977C8B3-E986-4C64-B2D2-1F6FC0BCD7F5}" presName="L1TextContainer" presStyleLbl="revTx" presStyleIdx="39" presStyleCnt="40">
        <dgm:presLayoutVars>
          <dgm:chMax val="1"/>
          <dgm:chPref val="1"/>
          <dgm:bulletEnabled val="1"/>
        </dgm:presLayoutVars>
      </dgm:prSet>
      <dgm:spPr/>
    </dgm:pt>
    <dgm:pt modelId="{950A43F8-7DAB-4F48-99F5-B07C5B74E060}" type="pres">
      <dgm:prSet presAssocID="{2977C8B3-E986-4C64-B2D2-1F6FC0BCD7F5}" presName="ConnectLine" presStyleLbl="sibTrans1D1" presStyleIdx="19" presStyleCnt="20"/>
      <dgm:spPr>
        <a:noFill/>
        <a:ln w="12700" cap="flat" cmpd="sng" algn="ctr">
          <a:solidFill>
            <a:schemeClr val="dk2">
              <a:hueOff val="0"/>
              <a:satOff val="0"/>
              <a:lumOff val="0"/>
              <a:alphaOff val="0"/>
            </a:schemeClr>
          </a:solidFill>
          <a:prstDash val="dash"/>
        </a:ln>
        <a:effectLst/>
      </dgm:spPr>
    </dgm:pt>
    <dgm:pt modelId="{043EE6F5-8F66-4F2A-9C2C-F7DA62490D3E}" type="pres">
      <dgm:prSet presAssocID="{2977C8B3-E986-4C64-B2D2-1F6FC0BCD7F5}" presName="EmptyPlaceHolder" presStyleCnt="0"/>
      <dgm:spPr/>
    </dgm:pt>
  </dgm:ptLst>
  <dgm:cxnLst>
    <dgm:cxn modelId="{CF342504-6328-4847-9C3A-44FCB33B54D4}" srcId="{47CEA6AA-FA48-4ADF-A363-CDEEF9CA7B8C}" destId="{ABDD12C2-3C51-4B9C-AB13-D486BBFE6381}" srcOrd="0" destOrd="0" parTransId="{685E78F5-8819-47BE-A6A1-AD99A27632F8}" sibTransId="{7A970AD5-60FF-4CA1-8806-EED4F415B442}"/>
    <dgm:cxn modelId="{AF43D40B-25BB-413F-AAE8-9E220C7CFAE8}" srcId="{FC6FA2D0-FE98-47E5-A82C-CE51E9F815A5}" destId="{033643AA-6CB2-405C-BBA8-48546E8EEDA9}" srcOrd="15" destOrd="0" parTransId="{34ABE1E4-F982-4C42-8F0A-3653935A7082}" sibTransId="{42DEB176-0D90-4E6D-AE02-E84A46610F54}"/>
    <dgm:cxn modelId="{FFB93E0D-FE79-49FD-834A-0F891B837193}" srcId="{FC6FA2D0-FE98-47E5-A82C-CE51E9F815A5}" destId="{8B34B4AD-0264-4725-AE72-993B56D7256B}" srcOrd="18" destOrd="0" parTransId="{9E2956B9-8C42-4A26-AF5D-A40AEC480E57}" sibTransId="{CB370F3B-E604-4BB6-B72B-CF48B41F7E17}"/>
    <dgm:cxn modelId="{8243700F-6B74-4140-B95F-B86B16E8811C}" type="presOf" srcId="{0187F489-E889-4CEA-B22A-1E29112C9DA0}" destId="{06A70A99-CF7B-4184-9E3B-37CBCE5CAFBF}" srcOrd="0" destOrd="0" presId="urn:microsoft.com/office/officeart/2017/3/layout/DropPinTimeline"/>
    <dgm:cxn modelId="{345D1710-5C59-41F4-8192-E15C0DB3CFD9}" srcId="{8B34B4AD-0264-4725-AE72-993B56D7256B}" destId="{7BE8421B-2ACF-4326-B8F1-0F5428B25F68}" srcOrd="0" destOrd="0" parTransId="{492BC75B-38CD-49F4-85D6-AB389DF17580}" sibTransId="{A00297C3-47A2-425E-8526-00F591BBB756}"/>
    <dgm:cxn modelId="{72C48513-6DF5-4E7F-A447-EB3F5F623A95}" type="presOf" srcId="{18A7549E-C7CA-4F5E-84C9-4BE18CC07DEB}" destId="{4D749990-B0CB-411A-B581-69A162EAAA9F}" srcOrd="0" destOrd="0" presId="urn:microsoft.com/office/officeart/2017/3/layout/DropPinTimeline"/>
    <dgm:cxn modelId="{F67C3A15-FEDB-4FBA-9D1D-81E8A8BF8163}" type="presOf" srcId="{2C20E2B0-523C-43D1-8B1F-E2EC4CC0C514}" destId="{351A8C29-B213-4240-9260-6013DA7F434B}" srcOrd="0" destOrd="0" presId="urn:microsoft.com/office/officeart/2017/3/layout/DropPinTimeline"/>
    <dgm:cxn modelId="{BAA10716-0F05-41ED-97EA-8AAEB2AD046A}" type="presOf" srcId="{A0D26047-D90E-412C-9058-BF55B180D261}" destId="{B16EF68B-FF16-4DA4-B763-41F33D05AD39}" srcOrd="0" destOrd="1" presId="urn:microsoft.com/office/officeart/2017/3/layout/DropPinTimeline"/>
    <dgm:cxn modelId="{D5F28316-0D01-4124-8AA0-37B2BCF4679E}" srcId="{ACF78766-ACC4-49E2-A8FA-CDEF003B2C15}" destId="{AD9913AD-CFD3-49C1-B885-C04CA8C8D7AA}" srcOrd="0" destOrd="0" parTransId="{192C8179-BB95-4B56-A112-8E9DFC7C203F}" sibTransId="{404E84D4-34A0-4DDA-BD78-F856060E23B3}"/>
    <dgm:cxn modelId="{7E8EF516-F926-452E-96E4-4907C9E8346F}" srcId="{FC6FA2D0-FE98-47E5-A82C-CE51E9F815A5}" destId="{FEF1A596-32D6-4F0D-9AED-00CED2CF6A78}" srcOrd="11" destOrd="0" parTransId="{213409B7-8C8D-481F-BA89-17811C6EBBBA}" sibTransId="{A099C09F-103B-4B9C-9638-11AF0583BD3A}"/>
    <dgm:cxn modelId="{3D8AAA19-5D45-4B4C-BE4C-FFA0D2DCD719}" type="presOf" srcId="{8B34B4AD-0264-4725-AE72-993B56D7256B}" destId="{EF36B756-5666-4B65-9DE2-D7852D182FF7}" srcOrd="0" destOrd="0" presId="urn:microsoft.com/office/officeart/2017/3/layout/DropPinTimeline"/>
    <dgm:cxn modelId="{D120C121-8C42-43F1-B3A6-B5CD308224CF}" type="presOf" srcId="{354AD8A5-780D-4508-B052-02D66C4D3211}" destId="{00777A8C-5E3E-4CC7-9F7D-C312DA2E7A15}" srcOrd="0" destOrd="0" presId="urn:microsoft.com/office/officeart/2017/3/layout/DropPinTimeline"/>
    <dgm:cxn modelId="{61292322-5DB1-429C-8F45-FE887183870E}" srcId="{4013D1D3-62BD-4D3B-AF5F-B218E22226C2}" destId="{CAD54F5D-F31C-4560-95E4-1A6E3E9BED6F}" srcOrd="0" destOrd="0" parTransId="{BAA60EBF-6BC3-4522-9758-BEBD9DDF6DB0}" sibTransId="{C8028591-BB9A-496F-95A5-BFB861C9D2E1}"/>
    <dgm:cxn modelId="{51B6CE23-6B8E-4221-B05D-D7FDE2B7B584}" srcId="{FC6FA2D0-FE98-47E5-A82C-CE51E9F815A5}" destId="{CAE251BE-FC8E-4E42-B558-E2ECFF4B805E}" srcOrd="2" destOrd="0" parTransId="{336AC254-B4CF-4DC9-913C-CD1BD250962D}" sibTransId="{800DE29D-90E0-41AA-BF41-7185CDC0AAF5}"/>
    <dgm:cxn modelId="{87EC3524-F728-4979-9231-E72CEC321DC3}" type="presOf" srcId="{FC6FA2D0-FE98-47E5-A82C-CE51E9F815A5}" destId="{DF26A9CD-EF3C-4BA3-A2CE-35EE26556CA1}" srcOrd="0" destOrd="0" presId="urn:microsoft.com/office/officeart/2017/3/layout/DropPinTimeline"/>
    <dgm:cxn modelId="{6A4C3A24-1B0F-4B04-BB01-C587CCEED6A9}" type="presOf" srcId="{98C1A394-23EB-4CEE-A45D-5B6633D1B841}" destId="{E25899FD-3E13-4DE0-B5EE-ED32052E3595}" srcOrd="0" destOrd="0" presId="urn:microsoft.com/office/officeart/2017/3/layout/DropPinTimeline"/>
    <dgm:cxn modelId="{8725012C-848A-4F7A-887F-EB0D7EC6BC4F}" type="presOf" srcId="{B98C6D54-3DC5-49C0-B4D5-866398F034FC}" destId="{624CF19D-35C5-44EE-8A42-B81B7FBB6DFF}" srcOrd="0" destOrd="0" presId="urn:microsoft.com/office/officeart/2017/3/layout/DropPinTimeline"/>
    <dgm:cxn modelId="{550F7A32-7532-40BE-937C-C555AB6DF4D1}" type="presOf" srcId="{033643AA-6CB2-405C-BBA8-48546E8EEDA9}" destId="{A4780B12-1AA0-4AAE-A0D5-4614BD6C3823}" srcOrd="0" destOrd="0" presId="urn:microsoft.com/office/officeart/2017/3/layout/DropPinTimeline"/>
    <dgm:cxn modelId="{37D0AF34-3103-45E8-9236-E002CC55F623}" srcId="{C7265DC8-A41A-4D4F-833F-F500A9146A39}" destId="{C31D7B0E-3E16-4E8D-AD5B-D5A08C44C7A4}" srcOrd="0" destOrd="0" parTransId="{783F0736-8D6D-4BCE-8EB1-65DA17AD1641}" sibTransId="{0FC9D697-FAAD-4948-BCCC-FE1F6953AB28}"/>
    <dgm:cxn modelId="{264BF538-752B-4017-A847-08D8CD372B23}" type="presOf" srcId="{2756A0D0-215C-4559-9268-41E7FEBCE45B}" destId="{15E00C25-DCF9-4D50-BF85-32FAFA519706}" srcOrd="0" destOrd="0" presId="urn:microsoft.com/office/officeart/2017/3/layout/DropPinTimeline"/>
    <dgm:cxn modelId="{1C76683C-35D0-464D-A061-43BB250FD018}" srcId="{2C20E2B0-523C-43D1-8B1F-E2EC4CC0C514}" destId="{8F6160ED-F17E-4145-A3BC-F8C6305F3D3D}" srcOrd="0" destOrd="0" parTransId="{B2501B2F-129F-43C0-BA48-EAC56F45A5B3}" sibTransId="{9E2B5A26-A59F-483E-B87E-F9DBE55688CD}"/>
    <dgm:cxn modelId="{A306B440-93FD-4630-8738-31DDAE1F1D43}" srcId="{1C22F2C1-7598-45C9-950A-AA73C236C309}" destId="{354AD8A5-780D-4508-B052-02D66C4D3211}" srcOrd="0" destOrd="0" parTransId="{C8F2B228-9752-47A2-9EF3-33FE87C8DD94}" sibTransId="{5AA5EDE5-0B54-4B65-AFAC-1C2BF147722B}"/>
    <dgm:cxn modelId="{B29F5E5B-306A-4204-BB51-D71EF9412AA3}" type="presOf" srcId="{C31D7B0E-3E16-4E8D-AD5B-D5A08C44C7A4}" destId="{7D95C22F-38F7-4461-9DA6-1C2AD0D56FD0}" srcOrd="0" destOrd="0" presId="urn:microsoft.com/office/officeart/2017/3/layout/DropPinTimeline"/>
    <dgm:cxn modelId="{15C6F95C-85FE-4200-ABAB-A121F4499430}" type="presOf" srcId="{CAD54F5D-F31C-4560-95E4-1A6E3E9BED6F}" destId="{B16EF68B-FF16-4DA4-B763-41F33D05AD39}" srcOrd="0" destOrd="0" presId="urn:microsoft.com/office/officeart/2017/3/layout/DropPinTimeline"/>
    <dgm:cxn modelId="{18EAE641-1BC4-49D3-84DD-B887CAF4CA3E}" srcId="{FC6FA2D0-FE98-47E5-A82C-CE51E9F815A5}" destId="{2977C8B3-E986-4C64-B2D2-1F6FC0BCD7F5}" srcOrd="19" destOrd="0" parTransId="{A112D6BF-2F91-480B-8A19-4A27E787CC56}" sibTransId="{1F4A830E-AC42-40FE-83E5-9B5322C90519}"/>
    <dgm:cxn modelId="{2DA90362-C2C9-406A-8FA1-E36E93B3A528}" srcId="{FC6FA2D0-FE98-47E5-A82C-CE51E9F815A5}" destId="{ACF78766-ACC4-49E2-A8FA-CDEF003B2C15}" srcOrd="16" destOrd="0" parTransId="{C5832B77-F36B-462E-8724-114E0FCCE55E}" sibTransId="{DFCCF3ED-245A-4587-9AF3-8264196B8C01}"/>
    <dgm:cxn modelId="{3F545742-CCB9-48C1-9701-541D0EB8D807}" srcId="{2F6D56C5-02E6-428D-AECC-26CC202C3FC3}" destId="{B0232993-0C03-4D44-8D90-2FBC3A5A7948}" srcOrd="0" destOrd="0" parTransId="{2ABA2D20-4E6F-49B7-B9A5-D991CBEB0F80}" sibTransId="{A87F51A0-C556-4895-8E66-575EC7FA2E76}"/>
    <dgm:cxn modelId="{CE8CFB64-F90C-4349-9793-BA644F74B4C1}" srcId="{FC6FA2D0-FE98-47E5-A82C-CE51E9F815A5}" destId="{2756A0D0-215C-4559-9268-41E7FEBCE45B}" srcOrd="5" destOrd="0" parTransId="{8C735447-FD4C-486D-8AC9-2FE29168BB83}" sibTransId="{3198F6EF-2300-4517-A901-E947468A6959}"/>
    <dgm:cxn modelId="{76615D69-BB34-4C7A-9139-56EBEF692A8D}" type="presOf" srcId="{907571E2-C602-454E-A4CA-7F9A80BF2924}" destId="{62E6C552-B63D-4316-A79A-609D86B803E7}" srcOrd="0" destOrd="0" presId="urn:microsoft.com/office/officeart/2017/3/layout/DropPinTimeline"/>
    <dgm:cxn modelId="{46DD2B4B-B770-45DB-9029-237257510DF1}" type="presOf" srcId="{5008E786-4F8D-48D2-B3F4-C08E80CEBAED}" destId="{12F861E4-C6F7-4358-A091-E3B223B4AE2E}" srcOrd="0" destOrd="0" presId="urn:microsoft.com/office/officeart/2017/3/layout/DropPinTimeline"/>
    <dgm:cxn modelId="{B24B4D4B-3E07-4BD2-8D4D-E87AF2B0401A}" type="presOf" srcId="{27DFAAC4-59D2-49B0-ADD9-993EFB890F88}" destId="{AC5C476F-72AC-40A1-B1DE-2B77E5F1DA76}" srcOrd="0" destOrd="0" presId="urn:microsoft.com/office/officeart/2017/3/layout/DropPinTimeline"/>
    <dgm:cxn modelId="{BE91984C-2B07-45B0-A6C8-41C8FB8E1E74}" srcId="{FC6FA2D0-FE98-47E5-A82C-CE51E9F815A5}" destId="{47CEA6AA-FA48-4ADF-A363-CDEEF9CA7B8C}" srcOrd="14" destOrd="0" parTransId="{B6350A3E-7C73-4787-906F-B301C26E4CD3}" sibTransId="{A156FB3D-20E0-4F26-BA0C-BA2962232471}"/>
    <dgm:cxn modelId="{1B10BD4C-1C1E-4FF0-BE86-D3007EA46C39}" type="presOf" srcId="{DC4C4C6B-3A06-4050-984F-02C2CFEA9FDF}" destId="{29C8DB7F-D745-4BA7-8371-989871AF7924}" srcOrd="0" destOrd="0" presId="urn:microsoft.com/office/officeart/2017/3/layout/DropPinTimeline"/>
    <dgm:cxn modelId="{D5B36150-EE06-4B28-A831-4B41DA3AE262}" srcId="{3E254B00-397D-44DC-8E7A-E8FE11B48A05}" destId="{633C336D-B308-4DD9-BF59-C4E3FA1EBE10}" srcOrd="0" destOrd="0" parTransId="{678CFB22-A255-4ED9-B43A-B7125F8BE378}" sibTransId="{BA0127BA-E6A3-454F-9382-A092A4AD82B4}"/>
    <dgm:cxn modelId="{D3DE5750-C39F-40B2-8229-82895F1ED6B4}" srcId="{FC6FA2D0-FE98-47E5-A82C-CE51E9F815A5}" destId="{27DFAAC4-59D2-49B0-ADD9-993EFB890F88}" srcOrd="3" destOrd="0" parTransId="{4953F4BF-4539-4A0B-AFF8-5964C028FC98}" sibTransId="{6BD37A2C-D07D-4E45-8676-A72119212085}"/>
    <dgm:cxn modelId="{7C4B3D71-8CAF-43B3-97E2-5A3167A6D569}" srcId="{2C20E2B0-523C-43D1-8B1F-E2EC4CC0C514}" destId="{D097974C-18BB-44FC-B63C-132145312D0E}" srcOrd="1" destOrd="0" parTransId="{7D456E69-848C-413F-A551-D2122B4BDC32}" sibTransId="{B367F1E3-FAEE-428A-BD20-CE73B7ED2BB6}"/>
    <dgm:cxn modelId="{15D76A71-06A3-4BF2-8F1B-2DCD2C8CB3D9}" type="presOf" srcId="{B0232993-0C03-4D44-8D90-2FBC3A5A7948}" destId="{ED8FDA79-A2BF-4A2C-8E07-5BE405F13F78}" srcOrd="0" destOrd="0" presId="urn:microsoft.com/office/officeart/2017/3/layout/DropPinTimeline"/>
    <dgm:cxn modelId="{79614372-EDB0-4EC5-8FF0-1C9058BBBE07}" type="presOf" srcId="{D097974C-18BB-44FC-B63C-132145312D0E}" destId="{92FE9230-3D4D-498B-98BF-3756AD0FD4BE}" srcOrd="0" destOrd="1" presId="urn:microsoft.com/office/officeart/2017/3/layout/DropPinTimeline"/>
    <dgm:cxn modelId="{17E32475-C194-4DD3-B3F5-D1DC2176FE04}" type="presOf" srcId="{50844651-4FCC-4CC5-A4EE-6FE9E0F8FCE4}" destId="{CEAB15F4-626C-4656-8D7C-3DE262C3FD74}" srcOrd="0" destOrd="0" presId="urn:microsoft.com/office/officeart/2017/3/layout/DropPinTimeline"/>
    <dgm:cxn modelId="{05014156-3943-427C-84BE-AE823CFD4A00}" srcId="{98C1A394-23EB-4CEE-A45D-5B6633D1B841}" destId="{907571E2-C602-454E-A4CA-7F9A80BF2924}" srcOrd="0" destOrd="0" parTransId="{3D858DEE-FD29-4EC2-918D-BDFEF93D8725}" sibTransId="{AD808E6E-BAFB-4E38-A5C7-4621E2FFFB11}"/>
    <dgm:cxn modelId="{46E7FC76-3756-49FF-8A7D-72C18C48C52F}" srcId="{6BF79F36-B331-4E62-B5BC-84432B7995EB}" destId="{4F9AAEC8-5EC5-43C6-87B4-67F77B6B7B98}" srcOrd="1" destOrd="0" parTransId="{31515215-27CD-49B7-AF19-0A75A0D11186}" sibTransId="{1D8E2EF0-5FB7-491C-8C75-532AFA7F51AB}"/>
    <dgm:cxn modelId="{0E253358-8934-464D-9447-5432BB490078}" srcId="{FC6FA2D0-FE98-47E5-A82C-CE51E9F815A5}" destId="{2F6D56C5-02E6-428D-AECC-26CC202C3FC3}" srcOrd="10" destOrd="0" parTransId="{A7904603-E057-4558-9328-000A998D98AE}" sibTransId="{DFCA6FE9-F2CB-416C-85C7-52462EDAFEAF}"/>
    <dgm:cxn modelId="{10AEB378-D470-49C5-91C3-9E4459D357A5}" srcId="{4013D1D3-62BD-4D3B-AF5F-B218E22226C2}" destId="{A0D26047-D90E-412C-9058-BF55B180D261}" srcOrd="1" destOrd="0" parTransId="{E6DD779B-6853-48D1-9BBF-88D229D2B378}" sibTransId="{7A523654-8AB4-454E-9820-6F78F8225A0F}"/>
    <dgm:cxn modelId="{D36C1882-8905-4D70-AD27-C7DE2EDAB67B}" type="presOf" srcId="{6BF79F36-B331-4E62-B5BC-84432B7995EB}" destId="{44FEDD22-9184-4C2B-93BE-3CF05922B049}" srcOrd="0" destOrd="0" presId="urn:microsoft.com/office/officeart/2017/3/layout/DropPinTimeline"/>
    <dgm:cxn modelId="{41C8968B-3588-4788-854D-9C09CFE77C49}" type="presOf" srcId="{CAE251BE-FC8E-4E42-B558-E2ECFF4B805E}" destId="{0B9747F9-F5B4-4707-A0B3-3826BC96C837}" srcOrd="0" destOrd="0" presId="urn:microsoft.com/office/officeart/2017/3/layout/DropPinTimeline"/>
    <dgm:cxn modelId="{CFC3018C-AE4B-4CF9-A47F-5E07B019FB77}" srcId="{FC6FA2D0-FE98-47E5-A82C-CE51E9F815A5}" destId="{7069402D-8F74-4992-8FE9-B700B576D3AE}" srcOrd="0" destOrd="0" parTransId="{2C86F87D-697C-48E0-BD68-34AF529D8AB1}" sibTransId="{9B119D53-F09F-4021-8A81-BBB4C8C811CC}"/>
    <dgm:cxn modelId="{6AE15B8C-2776-446B-B88B-00567E62F466}" srcId="{18A7549E-C7CA-4F5E-84C9-4BE18CC07DEB}" destId="{DC4C4C6B-3A06-4050-984F-02C2CFEA9FDF}" srcOrd="0" destOrd="0" parTransId="{14E51B1B-006E-4F44-A4B9-7F1E083DA0E5}" sibTransId="{6FB87087-C665-49DD-AA6F-A1E241CC42D4}"/>
    <dgm:cxn modelId="{23E78C93-C239-4002-81B6-53D577BEDC52}" type="presOf" srcId="{3E254B00-397D-44DC-8E7A-E8FE11B48A05}" destId="{8367C0FB-70EF-4ECF-B837-D0DE09032E94}" srcOrd="0" destOrd="0" presId="urn:microsoft.com/office/officeart/2017/3/layout/DropPinTimeline"/>
    <dgm:cxn modelId="{944E6896-8304-45ED-A9A9-8165EFC531F0}" type="presOf" srcId="{ABDD12C2-3C51-4B9C-AB13-D486BBFE6381}" destId="{3C428EC4-BD70-4F99-8786-832172488CC7}" srcOrd="0" destOrd="0" presId="urn:microsoft.com/office/officeart/2017/3/layout/DropPinTimeline"/>
    <dgm:cxn modelId="{3AED5196-2448-4AA9-A9BE-10DF9900BD08}" srcId="{FC6FA2D0-FE98-47E5-A82C-CE51E9F815A5}" destId="{3E254B00-397D-44DC-8E7A-E8FE11B48A05}" srcOrd="8" destOrd="0" parTransId="{0B3D0A72-60BA-4987-9954-F295638C1CD0}" sibTransId="{5FC30C64-4DD7-43D3-9B3C-A02D6E46D950}"/>
    <dgm:cxn modelId="{0D357B97-21B8-4DA7-ABAE-7A32CDA66B82}" type="presOf" srcId="{7069402D-8F74-4992-8FE9-B700B576D3AE}" destId="{CD65192A-9541-4ECD-BA24-5F50CBA3A418}" srcOrd="0" destOrd="0" presId="urn:microsoft.com/office/officeart/2017/3/layout/DropPinTimeline"/>
    <dgm:cxn modelId="{A3AC3DA5-1A9C-40BD-9EF9-233A61E9F1FA}" type="presOf" srcId="{4013D1D3-62BD-4D3B-AF5F-B218E22226C2}" destId="{717D05A7-ED9F-433A-BDBF-C2231942678B}" srcOrd="0" destOrd="0" presId="urn:microsoft.com/office/officeart/2017/3/layout/DropPinTimeline"/>
    <dgm:cxn modelId="{CBDB13AA-CB99-4716-8EF3-9C13B11FD3E8}" srcId="{FC6FA2D0-FE98-47E5-A82C-CE51E9F815A5}" destId="{1C22F2C1-7598-45C9-950A-AA73C236C309}" srcOrd="9" destOrd="0" parTransId="{668B9471-7345-40CA-9A68-358DE02D431F}" sibTransId="{52907115-E237-4C95-8EF3-D23BE40BB6DD}"/>
    <dgm:cxn modelId="{B2DE9FAB-2A79-42F2-962F-7B429706E356}" type="presOf" srcId="{6353B3CC-80AC-4AE8-AA47-3C2A16C5FF36}" destId="{7EF35E1A-B6D0-444A-B14F-235BECE3B98B}" srcOrd="0" destOrd="0" presId="urn:microsoft.com/office/officeart/2017/3/layout/DropPinTimeline"/>
    <dgm:cxn modelId="{E20AD5AE-B1B3-4D4B-87B6-8F4108CCA8CC}" srcId="{5F537B61-F64E-489F-BB63-4A624218992C}" destId="{50844651-4FCC-4CC5-A4EE-6FE9E0F8FCE4}" srcOrd="0" destOrd="0" parTransId="{657E672C-AED5-4A5C-AF84-6FBBC767C15D}" sibTransId="{22239C56-33D9-4910-8813-24DF8246B834}"/>
    <dgm:cxn modelId="{B9C331BB-B341-4F7D-8AE2-272170EC35AF}" srcId="{FC6FA2D0-FE98-47E5-A82C-CE51E9F815A5}" destId="{18A7549E-C7CA-4F5E-84C9-4BE18CC07DEB}" srcOrd="1" destOrd="0" parTransId="{EF3B4397-3F2C-4BCA-BBF3-40BF2835C221}" sibTransId="{0078C3F2-2175-4C0D-BBAF-3C1E1A5A1F39}"/>
    <dgm:cxn modelId="{581CD5BC-59B1-42B6-9D82-E69D3558F4F9}" type="presOf" srcId="{5F537B61-F64E-489F-BB63-4A624218992C}" destId="{88EDE365-320B-4BB6-A95F-91C1B888EB13}" srcOrd="0" destOrd="0" presId="urn:microsoft.com/office/officeart/2017/3/layout/DropPinTimeline"/>
    <dgm:cxn modelId="{C53327BF-732A-4BB1-B232-2CEE5F48DB43}" type="presOf" srcId="{4F9AAEC8-5EC5-43C6-87B4-67F77B6B7B98}" destId="{F7BABCC3-26FD-49A2-94E6-29C061B6A03A}" srcOrd="0" destOrd="1" presId="urn:microsoft.com/office/officeart/2017/3/layout/DropPinTimeline"/>
    <dgm:cxn modelId="{C8C45BBF-1F61-4B4F-97FC-7F10A857B112}" type="presOf" srcId="{AD9913AD-CFD3-49C1-B885-C04CA8C8D7AA}" destId="{84E410C3-5385-40B5-9A96-8F4B9A03AD00}" srcOrd="0" destOrd="0" presId="urn:microsoft.com/office/officeart/2017/3/layout/DropPinTimeline"/>
    <dgm:cxn modelId="{0AAA6AC0-ADAE-418D-8D52-08D07ADFE577}" type="presOf" srcId="{E87E18D3-5522-4338-B42E-F69111FC9E7F}" destId="{AC9854A2-F618-4D57-88AD-5BF6A2B05DF3}" srcOrd="0" destOrd="0" presId="urn:microsoft.com/office/officeart/2017/3/layout/DropPinTimeline"/>
    <dgm:cxn modelId="{D814B6C0-2195-4CE5-95AE-78AAF712FC90}" type="presOf" srcId="{7BE8421B-2ACF-4326-B8F1-0F5428B25F68}" destId="{41DD5672-CEDC-4C22-9E22-3782B81E9E02}" srcOrd="0" destOrd="0" presId="urn:microsoft.com/office/officeart/2017/3/layout/DropPinTimeline"/>
    <dgm:cxn modelId="{AC5443C1-409C-47E1-A386-97DBDF27B7B4}" type="presOf" srcId="{E97E435C-5879-4568-9755-1FE23792F129}" destId="{867DEE68-753F-42AA-A2A7-095568EFAAA8}" srcOrd="0" destOrd="0" presId="urn:microsoft.com/office/officeart/2017/3/layout/DropPinTimeline"/>
    <dgm:cxn modelId="{AF29F1C1-FC86-4BEE-B52C-4546B2B77E02}" type="presOf" srcId="{633C336D-B308-4DD9-BF59-C4E3FA1EBE10}" destId="{4D96449A-2882-4A91-89F2-849F119F1E13}" srcOrd="0" destOrd="0" presId="urn:microsoft.com/office/officeart/2017/3/layout/DropPinTimeline"/>
    <dgm:cxn modelId="{DD4C93C2-0A9D-4911-BA71-6ED6111F5F0C}" type="presOf" srcId="{14838A66-6EAA-48CC-A790-08B32F6E9F2D}" destId="{87AE334F-7EE9-4BD6-A30A-DB40B9733F89}" srcOrd="0" destOrd="0" presId="urn:microsoft.com/office/officeart/2017/3/layout/DropPinTimeline"/>
    <dgm:cxn modelId="{47DB62C8-A410-4AFB-B299-DE468B662266}" type="presOf" srcId="{ACF78766-ACC4-49E2-A8FA-CDEF003B2C15}" destId="{AD24C2C8-A0E0-4965-BD80-BD6B395BBC1D}" srcOrd="0" destOrd="0" presId="urn:microsoft.com/office/officeart/2017/3/layout/DropPinTimeline"/>
    <dgm:cxn modelId="{8C2BF3CB-C873-45BA-A3B0-A38875828967}" srcId="{FC6FA2D0-FE98-47E5-A82C-CE51E9F815A5}" destId="{98C1A394-23EB-4CEE-A45D-5B6633D1B841}" srcOrd="6" destOrd="0" parTransId="{F6FE0532-3318-44A3-A658-A33732EB6220}" sibTransId="{62FE9917-7E28-4F59-A3D2-5454CA35386A}"/>
    <dgm:cxn modelId="{E62365CC-5DAB-48C5-A591-42FD612233C7}" srcId="{FC6FA2D0-FE98-47E5-A82C-CE51E9F815A5}" destId="{4013D1D3-62BD-4D3B-AF5F-B218E22226C2}" srcOrd="7" destOrd="0" parTransId="{2077DEE7-9F48-4A63-9652-F18BE8FF37D8}" sibTransId="{15C3131D-10B4-4B11-904D-EB0FF4AAEF3A}"/>
    <dgm:cxn modelId="{676C9ACD-8EF2-4F62-8947-0902FD4C4097}" srcId="{FEF1A596-32D6-4F0D-9AED-00CED2CF6A78}" destId="{14838A66-6EAA-48CC-A790-08B32F6E9F2D}" srcOrd="0" destOrd="0" parTransId="{474F53C7-2FDC-4F70-A9FD-C77E7F414F4D}" sibTransId="{B15454CC-777F-4586-A27C-32CA0A1E1EB2}"/>
    <dgm:cxn modelId="{453703D0-0565-4ED7-A088-72F643229B1C}" srcId="{27DFAAC4-59D2-49B0-ADD9-993EFB890F88}" destId="{E87E18D3-5522-4338-B42E-F69111FC9E7F}" srcOrd="0" destOrd="0" parTransId="{FB0B5276-A2BE-4EEE-924D-13B471E0DA96}" sibTransId="{8313FB87-5AC3-4F2F-8AA3-2EB0F3DFF084}"/>
    <dgm:cxn modelId="{CEAF2FD2-1824-4DA0-BC9A-D49A1175D912}" srcId="{2756A0D0-215C-4559-9268-41E7FEBCE45B}" destId="{6353B3CC-80AC-4AE8-AA47-3C2A16C5FF36}" srcOrd="0" destOrd="0" parTransId="{15B3C740-FDD2-44DC-8401-1C4331F7DE69}" sibTransId="{05C85A61-01AB-4B85-B75D-724387CC67E5}"/>
    <dgm:cxn modelId="{E4C49DD2-A3E6-4F7B-BA8E-1938E9B71433}" srcId="{FC6FA2D0-FE98-47E5-A82C-CE51E9F815A5}" destId="{C7265DC8-A41A-4D4F-833F-F500A9146A39}" srcOrd="17" destOrd="0" parTransId="{519DCBD7-F49B-42A0-8898-5CDD553F8A8F}" sibTransId="{B5DEF6BD-C30A-4D5E-906F-877D7956AE31}"/>
    <dgm:cxn modelId="{39F40CD3-AE3E-4915-BB94-776850F53698}" srcId="{FC6FA2D0-FE98-47E5-A82C-CE51E9F815A5}" destId="{6BF79F36-B331-4E62-B5BC-84432B7995EB}" srcOrd="12" destOrd="0" parTransId="{B443078D-96AF-4ACE-AA66-F6FA5B5D3148}" sibTransId="{21E6DB05-9F58-486A-B9FA-746E91CF5FA8}"/>
    <dgm:cxn modelId="{C0A92ED3-5DFB-497A-A275-826A25F0C0F9}" srcId="{2977C8B3-E986-4C64-B2D2-1F6FC0BCD7F5}" destId="{E97E435C-5879-4568-9755-1FE23792F129}" srcOrd="0" destOrd="0" parTransId="{0094D0F6-3A31-46BA-9032-F0E4029B39B2}" sibTransId="{1FE7DD4A-07B1-4F69-869F-B433200A85D7}"/>
    <dgm:cxn modelId="{EE8B66D8-49CA-438D-ACED-132D6661AD88}" srcId="{3E254B00-397D-44DC-8E7A-E8FE11B48A05}" destId="{FCF5DC14-19E0-447D-B8AF-9F024317145D}" srcOrd="1" destOrd="0" parTransId="{87232B48-4784-4238-8F11-A0F1BF5F822D}" sibTransId="{282E59DF-23BC-4A10-BFE2-33AF4B600F11}"/>
    <dgm:cxn modelId="{0138D3D9-492D-486B-A919-8EF03326AB26}" type="presOf" srcId="{C7265DC8-A41A-4D4F-833F-F500A9146A39}" destId="{F02F91DE-DB7C-4472-9E42-B6216A2A728C}" srcOrd="0" destOrd="0" presId="urn:microsoft.com/office/officeart/2017/3/layout/DropPinTimeline"/>
    <dgm:cxn modelId="{477389DA-E3CA-43FF-8B10-546E0F3A3293}" type="presOf" srcId="{2977C8B3-E986-4C64-B2D2-1F6FC0BCD7F5}" destId="{547EEF9C-C984-4693-B192-37D03CA3D327}" srcOrd="0" destOrd="0" presId="urn:microsoft.com/office/officeart/2017/3/layout/DropPinTimeline"/>
    <dgm:cxn modelId="{97EDE6DF-6E32-4DD5-B4CA-3044AFF0915B}" type="presOf" srcId="{FCF5DC14-19E0-447D-B8AF-9F024317145D}" destId="{4D96449A-2882-4A91-89F2-849F119F1E13}" srcOrd="0" destOrd="1" presId="urn:microsoft.com/office/officeart/2017/3/layout/DropPinTimeline"/>
    <dgm:cxn modelId="{31448BE0-EAB3-4558-BC23-76CB5BBF3C1F}" srcId="{CAE251BE-FC8E-4E42-B558-E2ECFF4B805E}" destId="{B98C6D54-3DC5-49C0-B4D5-866398F034FC}" srcOrd="0" destOrd="0" parTransId="{B31BB614-9CCE-4072-A789-D02E69FAF76A}" sibTransId="{3C16E893-F9A5-4342-A864-14C2B12A20BD}"/>
    <dgm:cxn modelId="{B6B9CCE0-35EF-4305-A9BD-557EDCC76AB4}" srcId="{FC6FA2D0-FE98-47E5-A82C-CE51E9F815A5}" destId="{5F537B61-F64E-489F-BB63-4A624218992C}" srcOrd="13" destOrd="0" parTransId="{2C1D7578-AC5A-4F8E-98BF-81EA10B8640C}" sibTransId="{7DDD9CD8-1985-4BFE-9604-635C1F43F4EA}"/>
    <dgm:cxn modelId="{E9CA85E2-E8F0-4691-9516-34209483DB4D}" srcId="{6BF79F36-B331-4E62-B5BC-84432B7995EB}" destId="{427D3ED2-2532-4682-A734-2F0AFBE6C758}" srcOrd="0" destOrd="0" parTransId="{A896F234-FC5E-47B3-93FE-07264F434F1B}" sibTransId="{DD717B9E-5FCC-4059-85E8-361B4E0A079C}"/>
    <dgm:cxn modelId="{02B3EBE8-8B06-4CA7-B07D-984AB6F50E61}" type="presOf" srcId="{427D3ED2-2532-4682-A734-2F0AFBE6C758}" destId="{F7BABCC3-26FD-49A2-94E6-29C061B6A03A}" srcOrd="0" destOrd="0" presId="urn:microsoft.com/office/officeart/2017/3/layout/DropPinTimeline"/>
    <dgm:cxn modelId="{CEB9ECE9-B099-4684-AA0E-44058A757581}" srcId="{033643AA-6CB2-405C-BBA8-48546E8EEDA9}" destId="{5008E786-4F8D-48D2-B3F4-C08E80CEBAED}" srcOrd="0" destOrd="0" parTransId="{8AB1DA59-822C-4B84-9A89-090509EC86DC}" sibTransId="{A7CC077A-EEC9-43A9-ACC5-36365690A6CA}"/>
    <dgm:cxn modelId="{F0CE6EF0-446E-4C0D-BE83-899687348446}" type="presOf" srcId="{1C22F2C1-7598-45C9-950A-AA73C236C309}" destId="{F7371FAE-E8B6-4962-9807-43E3A98E36DF}" srcOrd="0" destOrd="0" presId="urn:microsoft.com/office/officeart/2017/3/layout/DropPinTimeline"/>
    <dgm:cxn modelId="{9CB638F2-9712-45EE-895A-93C92F7CD15F}" srcId="{7069402D-8F74-4992-8FE9-B700B576D3AE}" destId="{0187F489-E889-4CEA-B22A-1E29112C9DA0}" srcOrd="0" destOrd="0" parTransId="{81B0DCF4-5EB4-49DD-B379-7F0A5050260E}" sibTransId="{677917CA-A3C1-4CCE-831A-4E1ABAB6D4D0}"/>
    <dgm:cxn modelId="{055A24F4-77C2-464A-89E1-4AC3C4CA5BB4}" type="presOf" srcId="{8F6160ED-F17E-4145-A3BC-F8C6305F3D3D}" destId="{92FE9230-3D4D-498B-98BF-3756AD0FD4BE}" srcOrd="0" destOrd="0" presId="urn:microsoft.com/office/officeart/2017/3/layout/DropPinTimeline"/>
    <dgm:cxn modelId="{36FFBFF4-7F83-42A3-B77F-E7C20C19DF54}" type="presOf" srcId="{2F6D56C5-02E6-428D-AECC-26CC202C3FC3}" destId="{7897870B-9393-4F6F-8D0E-F855BDD8F6EC}" srcOrd="0" destOrd="0" presId="urn:microsoft.com/office/officeart/2017/3/layout/DropPinTimeline"/>
    <dgm:cxn modelId="{0D24DDF7-A350-44E0-A8A8-982AE931AA91}" type="presOf" srcId="{47CEA6AA-FA48-4ADF-A363-CDEEF9CA7B8C}" destId="{6CF73778-F6AE-4062-94F6-051928D9FFA4}" srcOrd="0" destOrd="0" presId="urn:microsoft.com/office/officeart/2017/3/layout/DropPinTimeline"/>
    <dgm:cxn modelId="{87F127FB-B820-428C-A2DB-EEA7F30CB5C7}" srcId="{FC6FA2D0-FE98-47E5-A82C-CE51E9F815A5}" destId="{2C20E2B0-523C-43D1-8B1F-E2EC4CC0C514}" srcOrd="4" destOrd="0" parTransId="{339C8019-A6E6-4FC5-AEBA-7CE4F3162D88}" sibTransId="{823FFD89-DE24-4325-8A3E-9639FC93013D}"/>
    <dgm:cxn modelId="{DD35E1FD-B7F4-494D-8D15-FB64856A451F}" type="presOf" srcId="{FEF1A596-32D6-4F0D-9AED-00CED2CF6A78}" destId="{CD61B078-EE13-4AF1-9035-D5C184B586F3}" srcOrd="0" destOrd="0" presId="urn:microsoft.com/office/officeart/2017/3/layout/DropPinTimeline"/>
    <dgm:cxn modelId="{D8B3BCA9-12DF-413B-AC55-D9D3ED1C4BA0}" type="presParOf" srcId="{DF26A9CD-EF3C-4BA3-A2CE-35EE26556CA1}" destId="{E3C45C97-A5BE-4142-AE0D-D7753B23679F}" srcOrd="0" destOrd="0" presId="urn:microsoft.com/office/officeart/2017/3/layout/DropPinTimeline"/>
    <dgm:cxn modelId="{C52FF03D-DDEA-4A56-8A97-A7E77809FC1D}" type="presParOf" srcId="{DF26A9CD-EF3C-4BA3-A2CE-35EE26556CA1}" destId="{2585982A-BC33-4225-80B8-C476B13D0462}" srcOrd="1" destOrd="0" presId="urn:microsoft.com/office/officeart/2017/3/layout/DropPinTimeline"/>
    <dgm:cxn modelId="{D61AD6BA-8CCC-49AA-85EF-EBD55B2A80FB}" type="presParOf" srcId="{2585982A-BC33-4225-80B8-C476B13D0462}" destId="{DF2714E0-ED5D-4B28-A5A9-882661A67F08}" srcOrd="0" destOrd="0" presId="urn:microsoft.com/office/officeart/2017/3/layout/DropPinTimeline"/>
    <dgm:cxn modelId="{FC8F2768-DA67-46C0-9EC5-14FD015AAD01}" type="presParOf" srcId="{DF2714E0-ED5D-4B28-A5A9-882661A67F08}" destId="{FD89D533-9300-4E03-8F21-4D2D2A6F5E18}" srcOrd="0" destOrd="0" presId="urn:microsoft.com/office/officeart/2017/3/layout/DropPinTimeline"/>
    <dgm:cxn modelId="{3B2F0A4B-0D5B-4074-B04B-2DF1C7EBC7FB}" type="presParOf" srcId="{DF2714E0-ED5D-4B28-A5A9-882661A67F08}" destId="{55F4A353-B2FE-4CD4-BF72-D08F23D1A9A3}" srcOrd="1" destOrd="0" presId="urn:microsoft.com/office/officeart/2017/3/layout/DropPinTimeline"/>
    <dgm:cxn modelId="{BD2A94DC-59FC-436C-9968-9224ADE039D8}" type="presParOf" srcId="{55F4A353-B2FE-4CD4-BF72-D08F23D1A9A3}" destId="{E9F340D5-4608-4C70-937B-13FD92333368}" srcOrd="0" destOrd="0" presId="urn:microsoft.com/office/officeart/2017/3/layout/DropPinTimeline"/>
    <dgm:cxn modelId="{52C5E084-6295-4032-8FD3-BE2CC021009F}" type="presParOf" srcId="{55F4A353-B2FE-4CD4-BF72-D08F23D1A9A3}" destId="{3295C0FF-FFA0-4FF7-938F-04510BF5E626}" srcOrd="1" destOrd="0" presId="urn:microsoft.com/office/officeart/2017/3/layout/DropPinTimeline"/>
    <dgm:cxn modelId="{9384DACB-AB83-4295-A776-4BF85A879419}" type="presParOf" srcId="{DF2714E0-ED5D-4B28-A5A9-882661A67F08}" destId="{06A70A99-CF7B-4184-9E3B-37CBCE5CAFBF}" srcOrd="2" destOrd="0" presId="urn:microsoft.com/office/officeart/2017/3/layout/DropPinTimeline"/>
    <dgm:cxn modelId="{502A44BF-963D-416C-8612-5896F76DC141}" type="presParOf" srcId="{DF2714E0-ED5D-4B28-A5A9-882661A67F08}" destId="{CD65192A-9541-4ECD-BA24-5F50CBA3A418}" srcOrd="3" destOrd="0" presId="urn:microsoft.com/office/officeart/2017/3/layout/DropPinTimeline"/>
    <dgm:cxn modelId="{C9260439-185B-4A9D-9C20-5F7B59C1306F}" type="presParOf" srcId="{DF2714E0-ED5D-4B28-A5A9-882661A67F08}" destId="{CF0A16F9-A074-4C7F-95E6-AA8BA3F962B0}" srcOrd="4" destOrd="0" presId="urn:microsoft.com/office/officeart/2017/3/layout/DropPinTimeline"/>
    <dgm:cxn modelId="{70E83BF2-3782-4270-8531-69584F58D569}" type="presParOf" srcId="{DF2714E0-ED5D-4B28-A5A9-882661A67F08}" destId="{9365F5A0-320B-4CE7-B768-3C6982532AD3}" srcOrd="5" destOrd="0" presId="urn:microsoft.com/office/officeart/2017/3/layout/DropPinTimeline"/>
    <dgm:cxn modelId="{C4AEE72C-D359-47FF-ADCD-517A1F63A045}" type="presParOf" srcId="{2585982A-BC33-4225-80B8-C476B13D0462}" destId="{A7EFFF70-F1E6-4904-9100-86562431950F}" srcOrd="1" destOrd="0" presId="urn:microsoft.com/office/officeart/2017/3/layout/DropPinTimeline"/>
    <dgm:cxn modelId="{642C422C-135E-4CBE-A073-020A96470B30}" type="presParOf" srcId="{2585982A-BC33-4225-80B8-C476B13D0462}" destId="{9B3475FC-6635-4E6A-AD83-C16575D577D9}" srcOrd="2" destOrd="0" presId="urn:microsoft.com/office/officeart/2017/3/layout/DropPinTimeline"/>
    <dgm:cxn modelId="{329C8775-EDC1-4F99-9E22-71D74431A35C}" type="presParOf" srcId="{9B3475FC-6635-4E6A-AD83-C16575D577D9}" destId="{6F44B6F7-F271-4164-8FDF-DD60C3C115BB}" srcOrd="0" destOrd="0" presId="urn:microsoft.com/office/officeart/2017/3/layout/DropPinTimeline"/>
    <dgm:cxn modelId="{81F74EB0-9DC1-444D-8468-0BDD5D39902F}" type="presParOf" srcId="{9B3475FC-6635-4E6A-AD83-C16575D577D9}" destId="{3F89DAD6-C619-4011-9255-E9703F76EE4F}" srcOrd="1" destOrd="0" presId="urn:microsoft.com/office/officeart/2017/3/layout/DropPinTimeline"/>
    <dgm:cxn modelId="{32D93BFD-3582-4459-BEC3-682F519F2754}" type="presParOf" srcId="{3F89DAD6-C619-4011-9255-E9703F76EE4F}" destId="{1255E97F-9EE0-4BB3-8C02-2975C7208DF4}" srcOrd="0" destOrd="0" presId="urn:microsoft.com/office/officeart/2017/3/layout/DropPinTimeline"/>
    <dgm:cxn modelId="{DB7A3DB7-B8A3-473C-81A3-9D817AEFE85E}" type="presParOf" srcId="{3F89DAD6-C619-4011-9255-E9703F76EE4F}" destId="{71B47FF6-A4D9-4CA8-8BD9-477CED64E536}" srcOrd="1" destOrd="0" presId="urn:microsoft.com/office/officeart/2017/3/layout/DropPinTimeline"/>
    <dgm:cxn modelId="{BBD8DF95-D7FC-443D-B130-6C778478EFAA}" type="presParOf" srcId="{9B3475FC-6635-4E6A-AD83-C16575D577D9}" destId="{29C8DB7F-D745-4BA7-8371-989871AF7924}" srcOrd="2" destOrd="0" presId="urn:microsoft.com/office/officeart/2017/3/layout/DropPinTimeline"/>
    <dgm:cxn modelId="{E43ABC63-337F-4023-AA87-39B08F58941C}" type="presParOf" srcId="{9B3475FC-6635-4E6A-AD83-C16575D577D9}" destId="{4D749990-B0CB-411A-B581-69A162EAAA9F}" srcOrd="3" destOrd="0" presId="urn:microsoft.com/office/officeart/2017/3/layout/DropPinTimeline"/>
    <dgm:cxn modelId="{07D8FE56-3AB1-49D6-9FA0-9E3257A92FB2}" type="presParOf" srcId="{9B3475FC-6635-4E6A-AD83-C16575D577D9}" destId="{1BEC64C2-966B-4036-AD2D-0945FFC2DFAD}" srcOrd="4" destOrd="0" presId="urn:microsoft.com/office/officeart/2017/3/layout/DropPinTimeline"/>
    <dgm:cxn modelId="{95F3E7BB-AC3E-4F02-AD25-F9A59F4603B2}" type="presParOf" srcId="{9B3475FC-6635-4E6A-AD83-C16575D577D9}" destId="{BE0C1A18-F3B5-4776-995F-62E981D06623}" srcOrd="5" destOrd="0" presId="urn:microsoft.com/office/officeart/2017/3/layout/DropPinTimeline"/>
    <dgm:cxn modelId="{6207DC01-3250-4463-BDE9-A96AB7CF65E1}" type="presParOf" srcId="{2585982A-BC33-4225-80B8-C476B13D0462}" destId="{237DA304-FCCC-4E4B-9DDE-0B3A5C805C70}" srcOrd="3" destOrd="0" presId="urn:microsoft.com/office/officeart/2017/3/layout/DropPinTimeline"/>
    <dgm:cxn modelId="{BC0FC18B-CB03-4565-AC62-93EDC0772756}" type="presParOf" srcId="{2585982A-BC33-4225-80B8-C476B13D0462}" destId="{7A16B8A4-1A9D-4BB6-946E-A5F0686E8183}" srcOrd="4" destOrd="0" presId="urn:microsoft.com/office/officeart/2017/3/layout/DropPinTimeline"/>
    <dgm:cxn modelId="{1002AD5F-E15A-4ACA-891D-35B1AF05B6D6}" type="presParOf" srcId="{7A16B8A4-1A9D-4BB6-946E-A5F0686E8183}" destId="{E86B58B7-3904-44D7-988C-FED08A9EF3A7}" srcOrd="0" destOrd="0" presId="urn:microsoft.com/office/officeart/2017/3/layout/DropPinTimeline"/>
    <dgm:cxn modelId="{48E307D0-AC44-479D-ABE0-655B33D439CA}" type="presParOf" srcId="{7A16B8A4-1A9D-4BB6-946E-A5F0686E8183}" destId="{13408AC1-708C-4CFC-BA7A-4A57D53618B5}" srcOrd="1" destOrd="0" presId="urn:microsoft.com/office/officeart/2017/3/layout/DropPinTimeline"/>
    <dgm:cxn modelId="{584B7C42-C815-47C1-84E8-D3F929ECD848}" type="presParOf" srcId="{13408AC1-708C-4CFC-BA7A-4A57D53618B5}" destId="{ECF73496-F58C-4930-BE67-3FD6C55F0D2B}" srcOrd="0" destOrd="0" presId="urn:microsoft.com/office/officeart/2017/3/layout/DropPinTimeline"/>
    <dgm:cxn modelId="{380E7049-90EA-4222-8492-A0566CBBF609}" type="presParOf" srcId="{13408AC1-708C-4CFC-BA7A-4A57D53618B5}" destId="{153ECBC3-03A3-4227-A0E9-D4FAAB6F0D82}" srcOrd="1" destOrd="0" presId="urn:microsoft.com/office/officeart/2017/3/layout/DropPinTimeline"/>
    <dgm:cxn modelId="{6CFF4C45-10AE-463C-AA6A-5704B5240AA2}" type="presParOf" srcId="{7A16B8A4-1A9D-4BB6-946E-A5F0686E8183}" destId="{624CF19D-35C5-44EE-8A42-B81B7FBB6DFF}" srcOrd="2" destOrd="0" presId="urn:microsoft.com/office/officeart/2017/3/layout/DropPinTimeline"/>
    <dgm:cxn modelId="{1A07F153-FDC1-4EF4-AC84-78FE79198B86}" type="presParOf" srcId="{7A16B8A4-1A9D-4BB6-946E-A5F0686E8183}" destId="{0B9747F9-F5B4-4707-A0B3-3826BC96C837}" srcOrd="3" destOrd="0" presId="urn:microsoft.com/office/officeart/2017/3/layout/DropPinTimeline"/>
    <dgm:cxn modelId="{0CC29ABF-E2E3-4CFA-90B1-6D05AAFB19F8}" type="presParOf" srcId="{7A16B8A4-1A9D-4BB6-946E-A5F0686E8183}" destId="{F833ABFF-F05D-42DF-BBAC-3BE3D92941F6}" srcOrd="4" destOrd="0" presId="urn:microsoft.com/office/officeart/2017/3/layout/DropPinTimeline"/>
    <dgm:cxn modelId="{8B54BEB5-A11B-4797-B989-8FD92898E2EA}" type="presParOf" srcId="{7A16B8A4-1A9D-4BB6-946E-A5F0686E8183}" destId="{9C2B940A-FCCA-43DB-A0E7-6A60D9D16C25}" srcOrd="5" destOrd="0" presId="urn:microsoft.com/office/officeart/2017/3/layout/DropPinTimeline"/>
    <dgm:cxn modelId="{F602086E-A6AA-4705-8FAB-45AE3A369B1B}" type="presParOf" srcId="{2585982A-BC33-4225-80B8-C476B13D0462}" destId="{C593F0D9-E138-4994-AF43-EEE2F936379C}" srcOrd="5" destOrd="0" presId="urn:microsoft.com/office/officeart/2017/3/layout/DropPinTimeline"/>
    <dgm:cxn modelId="{2AAF0061-EB0B-4FA7-B552-DBF4AF37345E}" type="presParOf" srcId="{2585982A-BC33-4225-80B8-C476B13D0462}" destId="{9CD83023-5A34-4DBE-B334-DCECA2255BBD}" srcOrd="6" destOrd="0" presId="urn:microsoft.com/office/officeart/2017/3/layout/DropPinTimeline"/>
    <dgm:cxn modelId="{68D5DE8D-581D-4F3F-8E61-94CB3BA0B4AF}" type="presParOf" srcId="{9CD83023-5A34-4DBE-B334-DCECA2255BBD}" destId="{DB0EC930-078B-4639-99FC-38F8C6C5083B}" srcOrd="0" destOrd="0" presId="urn:microsoft.com/office/officeart/2017/3/layout/DropPinTimeline"/>
    <dgm:cxn modelId="{870E0EEF-7001-489A-9DD7-EF0376BF8193}" type="presParOf" srcId="{9CD83023-5A34-4DBE-B334-DCECA2255BBD}" destId="{B1DFAF2A-1B74-4612-A358-FFDC04E433DC}" srcOrd="1" destOrd="0" presId="urn:microsoft.com/office/officeart/2017/3/layout/DropPinTimeline"/>
    <dgm:cxn modelId="{72779CD3-0EBA-45DB-83C6-C36953BF4D24}" type="presParOf" srcId="{B1DFAF2A-1B74-4612-A358-FFDC04E433DC}" destId="{4D905E85-CB77-42C2-9581-2029E410B380}" srcOrd="0" destOrd="0" presId="urn:microsoft.com/office/officeart/2017/3/layout/DropPinTimeline"/>
    <dgm:cxn modelId="{0D8D0FAA-3858-4231-B776-9EDF3317643E}" type="presParOf" srcId="{B1DFAF2A-1B74-4612-A358-FFDC04E433DC}" destId="{7A03EAC3-41E5-4676-A58A-657E76AB707F}" srcOrd="1" destOrd="0" presId="urn:microsoft.com/office/officeart/2017/3/layout/DropPinTimeline"/>
    <dgm:cxn modelId="{F181013D-F423-4E59-A047-4BCDCB2ED2FD}" type="presParOf" srcId="{9CD83023-5A34-4DBE-B334-DCECA2255BBD}" destId="{AC9854A2-F618-4D57-88AD-5BF6A2B05DF3}" srcOrd="2" destOrd="0" presId="urn:microsoft.com/office/officeart/2017/3/layout/DropPinTimeline"/>
    <dgm:cxn modelId="{CEA567D5-2F34-40D3-816E-F40E8FC7D22C}" type="presParOf" srcId="{9CD83023-5A34-4DBE-B334-DCECA2255BBD}" destId="{AC5C476F-72AC-40A1-B1DE-2B77E5F1DA76}" srcOrd="3" destOrd="0" presId="urn:microsoft.com/office/officeart/2017/3/layout/DropPinTimeline"/>
    <dgm:cxn modelId="{AC028B54-72AA-4C69-BFCC-DB0621F6211E}" type="presParOf" srcId="{9CD83023-5A34-4DBE-B334-DCECA2255BBD}" destId="{8E55830B-C8AC-4936-869C-0326AA382250}" srcOrd="4" destOrd="0" presId="urn:microsoft.com/office/officeart/2017/3/layout/DropPinTimeline"/>
    <dgm:cxn modelId="{65D99CDB-4222-4039-AD86-3C49C0C37725}" type="presParOf" srcId="{9CD83023-5A34-4DBE-B334-DCECA2255BBD}" destId="{1D5AF09E-004C-4FF7-A5AF-ED155634DE49}" srcOrd="5" destOrd="0" presId="urn:microsoft.com/office/officeart/2017/3/layout/DropPinTimeline"/>
    <dgm:cxn modelId="{9BD0D7A3-5497-4A7C-82C9-FF31E2D8D12A}" type="presParOf" srcId="{2585982A-BC33-4225-80B8-C476B13D0462}" destId="{F83603FE-7050-4CF4-80AB-CD0BC7D633BD}" srcOrd="7" destOrd="0" presId="urn:microsoft.com/office/officeart/2017/3/layout/DropPinTimeline"/>
    <dgm:cxn modelId="{2B8CB3C9-A25B-4877-B086-23B0D472F629}" type="presParOf" srcId="{2585982A-BC33-4225-80B8-C476B13D0462}" destId="{53A186B5-8C34-4CF6-9570-2CC245817D87}" srcOrd="8" destOrd="0" presId="urn:microsoft.com/office/officeart/2017/3/layout/DropPinTimeline"/>
    <dgm:cxn modelId="{612B7457-AC21-4A2B-BAF9-7D2D2616B36D}" type="presParOf" srcId="{53A186B5-8C34-4CF6-9570-2CC245817D87}" destId="{E2BB6EB0-AF7B-4FDF-A9BF-A2C9078F76FD}" srcOrd="0" destOrd="0" presId="urn:microsoft.com/office/officeart/2017/3/layout/DropPinTimeline"/>
    <dgm:cxn modelId="{3FC7986E-669B-4D1C-8BF1-E67EA35A8008}" type="presParOf" srcId="{53A186B5-8C34-4CF6-9570-2CC245817D87}" destId="{3B5D77D1-B7A4-4501-9D31-7C4C6426EA0D}" srcOrd="1" destOrd="0" presId="urn:microsoft.com/office/officeart/2017/3/layout/DropPinTimeline"/>
    <dgm:cxn modelId="{E37598E1-4D26-4D79-AACA-747D4EE05CA8}" type="presParOf" srcId="{3B5D77D1-B7A4-4501-9D31-7C4C6426EA0D}" destId="{14BFBA42-C85C-4A12-AA1B-ABD5E02B107B}" srcOrd="0" destOrd="0" presId="urn:microsoft.com/office/officeart/2017/3/layout/DropPinTimeline"/>
    <dgm:cxn modelId="{DDBDE620-6B9F-4F38-9906-570F3C8F6BDA}" type="presParOf" srcId="{3B5D77D1-B7A4-4501-9D31-7C4C6426EA0D}" destId="{79438F11-D993-40E5-BAB8-46E3F52C885B}" srcOrd="1" destOrd="0" presId="urn:microsoft.com/office/officeart/2017/3/layout/DropPinTimeline"/>
    <dgm:cxn modelId="{C6BEACD9-89D7-42A1-8899-67AEA1D54BF0}" type="presParOf" srcId="{53A186B5-8C34-4CF6-9570-2CC245817D87}" destId="{92FE9230-3D4D-498B-98BF-3756AD0FD4BE}" srcOrd="2" destOrd="0" presId="urn:microsoft.com/office/officeart/2017/3/layout/DropPinTimeline"/>
    <dgm:cxn modelId="{A5AED497-84F4-4B44-A066-E66B24B862B6}" type="presParOf" srcId="{53A186B5-8C34-4CF6-9570-2CC245817D87}" destId="{351A8C29-B213-4240-9260-6013DA7F434B}" srcOrd="3" destOrd="0" presId="urn:microsoft.com/office/officeart/2017/3/layout/DropPinTimeline"/>
    <dgm:cxn modelId="{3DE94573-29C5-4AE2-91F8-FD443D755590}" type="presParOf" srcId="{53A186B5-8C34-4CF6-9570-2CC245817D87}" destId="{5B359090-0500-4188-878F-F82505C3ED93}" srcOrd="4" destOrd="0" presId="urn:microsoft.com/office/officeart/2017/3/layout/DropPinTimeline"/>
    <dgm:cxn modelId="{5D790896-357A-4ACF-9494-1073306EAAFC}" type="presParOf" srcId="{53A186B5-8C34-4CF6-9570-2CC245817D87}" destId="{4EA719F3-9B0F-4F53-A29C-4B6844DE7B69}" srcOrd="5" destOrd="0" presId="urn:microsoft.com/office/officeart/2017/3/layout/DropPinTimeline"/>
    <dgm:cxn modelId="{B7FBB9EB-7E14-4C2C-8BA9-37960DF70D2A}" type="presParOf" srcId="{2585982A-BC33-4225-80B8-C476B13D0462}" destId="{544242A3-8052-4110-91E7-BD8D6045B0C3}" srcOrd="9" destOrd="0" presId="urn:microsoft.com/office/officeart/2017/3/layout/DropPinTimeline"/>
    <dgm:cxn modelId="{7D0E78FC-2E42-45CA-A412-B61B2E262F73}" type="presParOf" srcId="{2585982A-BC33-4225-80B8-C476B13D0462}" destId="{89FF2403-3CD0-470F-8030-CED5B3608AE4}" srcOrd="10" destOrd="0" presId="urn:microsoft.com/office/officeart/2017/3/layout/DropPinTimeline"/>
    <dgm:cxn modelId="{BCD5D0B1-1D5F-440D-9D7C-3831C9B8D9FF}" type="presParOf" srcId="{89FF2403-3CD0-470F-8030-CED5B3608AE4}" destId="{32B0DF45-CB81-493F-ABE4-632E50EA58E9}" srcOrd="0" destOrd="0" presId="urn:microsoft.com/office/officeart/2017/3/layout/DropPinTimeline"/>
    <dgm:cxn modelId="{3DF07B7C-1950-4B82-969F-D62998D3207B}" type="presParOf" srcId="{89FF2403-3CD0-470F-8030-CED5B3608AE4}" destId="{68121245-0A21-41C8-AC83-FBE7FB8C7AC9}" srcOrd="1" destOrd="0" presId="urn:microsoft.com/office/officeart/2017/3/layout/DropPinTimeline"/>
    <dgm:cxn modelId="{50F5A145-7B6A-43A2-B6EB-CD9D782B895C}" type="presParOf" srcId="{68121245-0A21-41C8-AC83-FBE7FB8C7AC9}" destId="{AE424C51-DB5F-4E5E-BE5A-50D73E47236F}" srcOrd="0" destOrd="0" presId="urn:microsoft.com/office/officeart/2017/3/layout/DropPinTimeline"/>
    <dgm:cxn modelId="{7793F071-D80A-4926-9276-D358D399BF59}" type="presParOf" srcId="{68121245-0A21-41C8-AC83-FBE7FB8C7AC9}" destId="{2C55E635-7ACC-48CC-A907-1ACE8DE61B83}" srcOrd="1" destOrd="0" presId="urn:microsoft.com/office/officeart/2017/3/layout/DropPinTimeline"/>
    <dgm:cxn modelId="{8DA48EA6-7378-4D6B-BC50-5C9B41ED2119}" type="presParOf" srcId="{89FF2403-3CD0-470F-8030-CED5B3608AE4}" destId="{7EF35E1A-B6D0-444A-B14F-235BECE3B98B}" srcOrd="2" destOrd="0" presId="urn:microsoft.com/office/officeart/2017/3/layout/DropPinTimeline"/>
    <dgm:cxn modelId="{B2A03DC7-2131-4198-B63E-F48F99CFE97F}" type="presParOf" srcId="{89FF2403-3CD0-470F-8030-CED5B3608AE4}" destId="{15E00C25-DCF9-4D50-BF85-32FAFA519706}" srcOrd="3" destOrd="0" presId="urn:microsoft.com/office/officeart/2017/3/layout/DropPinTimeline"/>
    <dgm:cxn modelId="{BC512287-A17D-414B-A1F7-9D0D4B565F81}" type="presParOf" srcId="{89FF2403-3CD0-470F-8030-CED5B3608AE4}" destId="{BFD648A7-F269-4ABC-910C-A92746A7F9C6}" srcOrd="4" destOrd="0" presId="urn:microsoft.com/office/officeart/2017/3/layout/DropPinTimeline"/>
    <dgm:cxn modelId="{3D05F0D8-C594-4D9E-A2B7-8C741F1FE402}" type="presParOf" srcId="{89FF2403-3CD0-470F-8030-CED5B3608AE4}" destId="{B943FF61-7D18-40A8-B6F9-64BBA874865E}" srcOrd="5" destOrd="0" presId="urn:microsoft.com/office/officeart/2017/3/layout/DropPinTimeline"/>
    <dgm:cxn modelId="{84DC826F-9036-4A1E-B33D-FC5CDA3B2FE5}" type="presParOf" srcId="{2585982A-BC33-4225-80B8-C476B13D0462}" destId="{1AEFF070-E621-471C-BB0F-06ED0378A61E}" srcOrd="11" destOrd="0" presId="urn:microsoft.com/office/officeart/2017/3/layout/DropPinTimeline"/>
    <dgm:cxn modelId="{9F973146-4639-4CCC-8EA2-DBD19FF89817}" type="presParOf" srcId="{2585982A-BC33-4225-80B8-C476B13D0462}" destId="{A1B29F8A-2ED0-486A-ADDD-36FE43FC89A9}" srcOrd="12" destOrd="0" presId="urn:microsoft.com/office/officeart/2017/3/layout/DropPinTimeline"/>
    <dgm:cxn modelId="{ECCAC948-23DF-48CD-98A7-DC06199C7DE4}" type="presParOf" srcId="{A1B29F8A-2ED0-486A-ADDD-36FE43FC89A9}" destId="{28D14D03-C072-46CC-ADC1-7BCCBA998D24}" srcOrd="0" destOrd="0" presId="urn:microsoft.com/office/officeart/2017/3/layout/DropPinTimeline"/>
    <dgm:cxn modelId="{FBB42BB9-5CDF-497C-A506-525F01E5DBF4}" type="presParOf" srcId="{A1B29F8A-2ED0-486A-ADDD-36FE43FC89A9}" destId="{23267921-3A02-4641-A14F-F22E95437B51}" srcOrd="1" destOrd="0" presId="urn:microsoft.com/office/officeart/2017/3/layout/DropPinTimeline"/>
    <dgm:cxn modelId="{12D6322E-6926-422D-AE19-21AC6D06AE91}" type="presParOf" srcId="{23267921-3A02-4641-A14F-F22E95437B51}" destId="{DDA73690-2BB9-416E-B120-392C46C1612D}" srcOrd="0" destOrd="0" presId="urn:microsoft.com/office/officeart/2017/3/layout/DropPinTimeline"/>
    <dgm:cxn modelId="{4A8A0EE7-738D-4620-9BC7-2730D719D911}" type="presParOf" srcId="{23267921-3A02-4641-A14F-F22E95437B51}" destId="{8B12A35B-6D66-4687-9996-8B8E32B6AFF0}" srcOrd="1" destOrd="0" presId="urn:microsoft.com/office/officeart/2017/3/layout/DropPinTimeline"/>
    <dgm:cxn modelId="{0F0D4FAE-E8A8-4A33-8D83-C8D389A0E6AE}" type="presParOf" srcId="{A1B29F8A-2ED0-486A-ADDD-36FE43FC89A9}" destId="{62E6C552-B63D-4316-A79A-609D86B803E7}" srcOrd="2" destOrd="0" presId="urn:microsoft.com/office/officeart/2017/3/layout/DropPinTimeline"/>
    <dgm:cxn modelId="{AAA11AA8-2590-4DD2-B356-D2FB6B99425B}" type="presParOf" srcId="{A1B29F8A-2ED0-486A-ADDD-36FE43FC89A9}" destId="{E25899FD-3E13-4DE0-B5EE-ED32052E3595}" srcOrd="3" destOrd="0" presId="urn:microsoft.com/office/officeart/2017/3/layout/DropPinTimeline"/>
    <dgm:cxn modelId="{702C23A1-C128-412A-A0A8-1CF9384BA3B3}" type="presParOf" srcId="{A1B29F8A-2ED0-486A-ADDD-36FE43FC89A9}" destId="{48C8D583-23C0-4EBA-8D2F-B3F6ED82A29C}" srcOrd="4" destOrd="0" presId="urn:microsoft.com/office/officeart/2017/3/layout/DropPinTimeline"/>
    <dgm:cxn modelId="{DBB8D610-81A8-43BE-8A2A-781E73DC18D8}" type="presParOf" srcId="{A1B29F8A-2ED0-486A-ADDD-36FE43FC89A9}" destId="{9861FE3D-0C9F-4CCA-AA81-C3F0F97D189C}" srcOrd="5" destOrd="0" presId="urn:microsoft.com/office/officeart/2017/3/layout/DropPinTimeline"/>
    <dgm:cxn modelId="{3EFAEB6A-5494-428F-8C75-C3AB8A665A95}" type="presParOf" srcId="{2585982A-BC33-4225-80B8-C476B13D0462}" destId="{C8E945B1-1FC4-4906-9615-18429B0AAF76}" srcOrd="13" destOrd="0" presId="urn:microsoft.com/office/officeart/2017/3/layout/DropPinTimeline"/>
    <dgm:cxn modelId="{F7170332-E854-4009-BF3A-459110BE9038}" type="presParOf" srcId="{2585982A-BC33-4225-80B8-C476B13D0462}" destId="{291F22B6-B291-42FF-954D-BF608F413FBD}" srcOrd="14" destOrd="0" presId="urn:microsoft.com/office/officeart/2017/3/layout/DropPinTimeline"/>
    <dgm:cxn modelId="{B671D6A4-A4DC-458E-954B-4282B7D1DF47}" type="presParOf" srcId="{291F22B6-B291-42FF-954D-BF608F413FBD}" destId="{59337A67-C9DA-4C62-8802-30829D30B387}" srcOrd="0" destOrd="0" presId="urn:microsoft.com/office/officeart/2017/3/layout/DropPinTimeline"/>
    <dgm:cxn modelId="{7A9DBADA-C48D-4D39-8182-7D47D5DC9828}" type="presParOf" srcId="{291F22B6-B291-42FF-954D-BF608F413FBD}" destId="{2D64D6FB-C5F8-4005-B206-B332A453E6CC}" srcOrd="1" destOrd="0" presId="urn:microsoft.com/office/officeart/2017/3/layout/DropPinTimeline"/>
    <dgm:cxn modelId="{F9C22118-D65A-4546-80F9-679B85B9743D}" type="presParOf" srcId="{2D64D6FB-C5F8-4005-B206-B332A453E6CC}" destId="{356E3D41-8B32-45B1-AD3F-C54F1858D575}" srcOrd="0" destOrd="0" presId="urn:microsoft.com/office/officeart/2017/3/layout/DropPinTimeline"/>
    <dgm:cxn modelId="{DA44752F-15EB-4A66-99CB-A8BAAD37390E}" type="presParOf" srcId="{2D64D6FB-C5F8-4005-B206-B332A453E6CC}" destId="{30E9CCCB-0191-4B5D-905E-86548F3E83FB}" srcOrd="1" destOrd="0" presId="urn:microsoft.com/office/officeart/2017/3/layout/DropPinTimeline"/>
    <dgm:cxn modelId="{BB3A1A4A-8097-4DE5-BFF8-7D65DEC901CB}" type="presParOf" srcId="{291F22B6-B291-42FF-954D-BF608F413FBD}" destId="{B16EF68B-FF16-4DA4-B763-41F33D05AD39}" srcOrd="2" destOrd="0" presId="urn:microsoft.com/office/officeart/2017/3/layout/DropPinTimeline"/>
    <dgm:cxn modelId="{70644AC2-073E-48FA-85BA-A6C74E301C2B}" type="presParOf" srcId="{291F22B6-B291-42FF-954D-BF608F413FBD}" destId="{717D05A7-ED9F-433A-BDBF-C2231942678B}" srcOrd="3" destOrd="0" presId="urn:microsoft.com/office/officeart/2017/3/layout/DropPinTimeline"/>
    <dgm:cxn modelId="{3980A6DF-F49D-441E-BD23-6914DBE05433}" type="presParOf" srcId="{291F22B6-B291-42FF-954D-BF608F413FBD}" destId="{57C0CBC5-2711-4624-9792-A71887231DC7}" srcOrd="4" destOrd="0" presId="urn:microsoft.com/office/officeart/2017/3/layout/DropPinTimeline"/>
    <dgm:cxn modelId="{D2C5B8BB-80F8-43A6-B9A8-45EFE7193C84}" type="presParOf" srcId="{291F22B6-B291-42FF-954D-BF608F413FBD}" destId="{D8454B15-EAB9-4872-B12F-E74549F3B0AA}" srcOrd="5" destOrd="0" presId="urn:microsoft.com/office/officeart/2017/3/layout/DropPinTimeline"/>
    <dgm:cxn modelId="{1954FB7D-B211-49F6-B4C3-1015A7051945}" type="presParOf" srcId="{2585982A-BC33-4225-80B8-C476B13D0462}" destId="{CB8420DD-0841-4293-941E-F14630AAF75C}" srcOrd="15" destOrd="0" presId="urn:microsoft.com/office/officeart/2017/3/layout/DropPinTimeline"/>
    <dgm:cxn modelId="{9A808964-A568-486B-9D2D-5977AFD2F9A4}" type="presParOf" srcId="{2585982A-BC33-4225-80B8-C476B13D0462}" destId="{03550317-795E-4903-8EB1-1646ABFDD557}" srcOrd="16" destOrd="0" presId="urn:microsoft.com/office/officeart/2017/3/layout/DropPinTimeline"/>
    <dgm:cxn modelId="{EF9BED7C-36E5-42F1-838D-4781600A3561}" type="presParOf" srcId="{03550317-795E-4903-8EB1-1646ABFDD557}" destId="{EAF066AC-D746-46A1-ADB7-CA4179BFF8D6}" srcOrd="0" destOrd="0" presId="urn:microsoft.com/office/officeart/2017/3/layout/DropPinTimeline"/>
    <dgm:cxn modelId="{9750B809-D5A9-45BD-A0FF-BF02060BDA8A}" type="presParOf" srcId="{03550317-795E-4903-8EB1-1646ABFDD557}" destId="{26F3B407-CD7B-440D-8D57-5BF32FFC13A7}" srcOrd="1" destOrd="0" presId="urn:microsoft.com/office/officeart/2017/3/layout/DropPinTimeline"/>
    <dgm:cxn modelId="{4B10C4AC-140F-4E7B-8418-A51E82C310DE}" type="presParOf" srcId="{26F3B407-CD7B-440D-8D57-5BF32FFC13A7}" destId="{EDF85606-B1C8-4472-A324-7790ADDC4878}" srcOrd="0" destOrd="0" presId="urn:microsoft.com/office/officeart/2017/3/layout/DropPinTimeline"/>
    <dgm:cxn modelId="{C8749FD9-AD39-44D9-8E8F-58D4FE5F7A54}" type="presParOf" srcId="{26F3B407-CD7B-440D-8D57-5BF32FFC13A7}" destId="{F4C2A57A-2AE4-4A9B-AEB8-24C742E860FC}" srcOrd="1" destOrd="0" presId="urn:microsoft.com/office/officeart/2017/3/layout/DropPinTimeline"/>
    <dgm:cxn modelId="{D5DE7393-E042-4835-85D6-02C82C2B2B9B}" type="presParOf" srcId="{03550317-795E-4903-8EB1-1646ABFDD557}" destId="{4D96449A-2882-4A91-89F2-849F119F1E13}" srcOrd="2" destOrd="0" presId="urn:microsoft.com/office/officeart/2017/3/layout/DropPinTimeline"/>
    <dgm:cxn modelId="{937D532E-4F15-4D85-9188-1699A8D5EB27}" type="presParOf" srcId="{03550317-795E-4903-8EB1-1646ABFDD557}" destId="{8367C0FB-70EF-4ECF-B837-D0DE09032E94}" srcOrd="3" destOrd="0" presId="urn:microsoft.com/office/officeart/2017/3/layout/DropPinTimeline"/>
    <dgm:cxn modelId="{C17C46AD-6ED4-4953-890D-D95C256FD46E}" type="presParOf" srcId="{03550317-795E-4903-8EB1-1646ABFDD557}" destId="{B102AFB3-29DF-4413-89EC-BEC0C7123E42}" srcOrd="4" destOrd="0" presId="urn:microsoft.com/office/officeart/2017/3/layout/DropPinTimeline"/>
    <dgm:cxn modelId="{408EFD12-B7CD-458F-8A73-0923F2A13BC2}" type="presParOf" srcId="{03550317-795E-4903-8EB1-1646ABFDD557}" destId="{40ADD5C5-AD59-4F97-9CC0-2632977B342D}" srcOrd="5" destOrd="0" presId="urn:microsoft.com/office/officeart/2017/3/layout/DropPinTimeline"/>
    <dgm:cxn modelId="{6D8E7F1C-FBFB-4352-B6BB-3F1169EBC797}" type="presParOf" srcId="{2585982A-BC33-4225-80B8-C476B13D0462}" destId="{C78317C5-C859-41C9-B8C1-7ECCE5D4DB7F}" srcOrd="17" destOrd="0" presId="urn:microsoft.com/office/officeart/2017/3/layout/DropPinTimeline"/>
    <dgm:cxn modelId="{227967AC-56A8-46CF-8D5D-6FA909954C25}" type="presParOf" srcId="{2585982A-BC33-4225-80B8-C476B13D0462}" destId="{F1D9E3FE-E939-4B00-9A54-A97C030F4866}" srcOrd="18" destOrd="0" presId="urn:microsoft.com/office/officeart/2017/3/layout/DropPinTimeline"/>
    <dgm:cxn modelId="{E0692FDA-64D0-4765-B285-4BA9180524E3}" type="presParOf" srcId="{F1D9E3FE-E939-4B00-9A54-A97C030F4866}" destId="{4331C645-7272-4330-A4C2-3C16CF03AC3E}" srcOrd="0" destOrd="0" presId="urn:microsoft.com/office/officeart/2017/3/layout/DropPinTimeline"/>
    <dgm:cxn modelId="{1C81CADE-8C0A-45FB-9264-6E5BC023822E}" type="presParOf" srcId="{F1D9E3FE-E939-4B00-9A54-A97C030F4866}" destId="{9E84575A-92AB-4670-AF83-44AFEFD7CF44}" srcOrd="1" destOrd="0" presId="urn:microsoft.com/office/officeart/2017/3/layout/DropPinTimeline"/>
    <dgm:cxn modelId="{D97DB500-5253-47A9-844D-40665DB224EE}" type="presParOf" srcId="{9E84575A-92AB-4670-AF83-44AFEFD7CF44}" destId="{F79F133C-2299-4DD6-85FB-718B35796410}" srcOrd="0" destOrd="0" presId="urn:microsoft.com/office/officeart/2017/3/layout/DropPinTimeline"/>
    <dgm:cxn modelId="{A73D3356-0B0D-487F-B9A2-95A187CF26C6}" type="presParOf" srcId="{9E84575A-92AB-4670-AF83-44AFEFD7CF44}" destId="{9CC5E9CD-ABCA-4F2C-9D9B-116374ECD5F2}" srcOrd="1" destOrd="0" presId="urn:microsoft.com/office/officeart/2017/3/layout/DropPinTimeline"/>
    <dgm:cxn modelId="{0E759B5F-78F0-48AB-A237-3EC42F9304C9}" type="presParOf" srcId="{F1D9E3FE-E939-4B00-9A54-A97C030F4866}" destId="{00777A8C-5E3E-4CC7-9F7D-C312DA2E7A15}" srcOrd="2" destOrd="0" presId="urn:microsoft.com/office/officeart/2017/3/layout/DropPinTimeline"/>
    <dgm:cxn modelId="{2700C436-0BA2-4612-9108-CBBC34D7926C}" type="presParOf" srcId="{F1D9E3FE-E939-4B00-9A54-A97C030F4866}" destId="{F7371FAE-E8B6-4962-9807-43E3A98E36DF}" srcOrd="3" destOrd="0" presId="urn:microsoft.com/office/officeart/2017/3/layout/DropPinTimeline"/>
    <dgm:cxn modelId="{FBBE5102-4692-41ED-9A80-76056BF3EDA3}" type="presParOf" srcId="{F1D9E3FE-E939-4B00-9A54-A97C030F4866}" destId="{EB324677-60C3-4AA5-8234-62F2F636B18F}" srcOrd="4" destOrd="0" presId="urn:microsoft.com/office/officeart/2017/3/layout/DropPinTimeline"/>
    <dgm:cxn modelId="{1052BE49-925F-41E2-B6B7-AFBEC5DC5B91}" type="presParOf" srcId="{F1D9E3FE-E939-4B00-9A54-A97C030F4866}" destId="{88520951-C58B-442C-8191-505ADF40BE28}" srcOrd="5" destOrd="0" presId="urn:microsoft.com/office/officeart/2017/3/layout/DropPinTimeline"/>
    <dgm:cxn modelId="{0CB6F1A4-2043-4263-98BE-01A4968499A4}" type="presParOf" srcId="{2585982A-BC33-4225-80B8-C476B13D0462}" destId="{812A6109-9B17-4CEB-BC20-D1E646C04B43}" srcOrd="19" destOrd="0" presId="urn:microsoft.com/office/officeart/2017/3/layout/DropPinTimeline"/>
    <dgm:cxn modelId="{BA449990-F828-4163-AF1D-96E4E8154C03}" type="presParOf" srcId="{2585982A-BC33-4225-80B8-C476B13D0462}" destId="{5A35CD38-7102-4234-9515-3B3C078D0D05}" srcOrd="20" destOrd="0" presId="urn:microsoft.com/office/officeart/2017/3/layout/DropPinTimeline"/>
    <dgm:cxn modelId="{927ED480-A11B-4355-928F-43E81BCA90A6}" type="presParOf" srcId="{5A35CD38-7102-4234-9515-3B3C078D0D05}" destId="{7244CC87-FFF1-42E7-B056-90AF76D4D3D6}" srcOrd="0" destOrd="0" presId="urn:microsoft.com/office/officeart/2017/3/layout/DropPinTimeline"/>
    <dgm:cxn modelId="{520FB345-58F7-4669-9B75-90FB991436F4}" type="presParOf" srcId="{5A35CD38-7102-4234-9515-3B3C078D0D05}" destId="{DB5F2705-714A-4926-9A1C-549D864F9D9E}" srcOrd="1" destOrd="0" presId="urn:microsoft.com/office/officeart/2017/3/layout/DropPinTimeline"/>
    <dgm:cxn modelId="{572CF866-9703-4AA0-892B-AB0E40EF4AE0}" type="presParOf" srcId="{DB5F2705-714A-4926-9A1C-549D864F9D9E}" destId="{B274D76E-2EDE-4238-8720-7576A4066B31}" srcOrd="0" destOrd="0" presId="urn:microsoft.com/office/officeart/2017/3/layout/DropPinTimeline"/>
    <dgm:cxn modelId="{587AF560-58FD-4070-BCD9-4D2C51A333FA}" type="presParOf" srcId="{DB5F2705-714A-4926-9A1C-549D864F9D9E}" destId="{72492FD0-45AD-4CA6-8620-1E8C8C048611}" srcOrd="1" destOrd="0" presId="urn:microsoft.com/office/officeart/2017/3/layout/DropPinTimeline"/>
    <dgm:cxn modelId="{415BD15F-41A9-4688-8739-52515CFE5DE5}" type="presParOf" srcId="{5A35CD38-7102-4234-9515-3B3C078D0D05}" destId="{ED8FDA79-A2BF-4A2C-8E07-5BE405F13F78}" srcOrd="2" destOrd="0" presId="urn:microsoft.com/office/officeart/2017/3/layout/DropPinTimeline"/>
    <dgm:cxn modelId="{7F9F1CF4-D5F9-44CF-B91A-C75F201EFA0C}" type="presParOf" srcId="{5A35CD38-7102-4234-9515-3B3C078D0D05}" destId="{7897870B-9393-4F6F-8D0E-F855BDD8F6EC}" srcOrd="3" destOrd="0" presId="urn:microsoft.com/office/officeart/2017/3/layout/DropPinTimeline"/>
    <dgm:cxn modelId="{D31C1444-96D9-4EB7-9AFB-D8C08F459AA7}" type="presParOf" srcId="{5A35CD38-7102-4234-9515-3B3C078D0D05}" destId="{24C2B8C6-368E-49A7-B1E8-77A35B42ED4A}" srcOrd="4" destOrd="0" presId="urn:microsoft.com/office/officeart/2017/3/layout/DropPinTimeline"/>
    <dgm:cxn modelId="{C6F25CD7-88A0-4446-936C-FA479894D1F0}" type="presParOf" srcId="{5A35CD38-7102-4234-9515-3B3C078D0D05}" destId="{209D4826-1BC1-41AB-A487-254243319844}" srcOrd="5" destOrd="0" presId="urn:microsoft.com/office/officeart/2017/3/layout/DropPinTimeline"/>
    <dgm:cxn modelId="{CADA3BE5-2264-4CD8-BEEF-DCFA9E815F27}" type="presParOf" srcId="{2585982A-BC33-4225-80B8-C476B13D0462}" destId="{7ED6C097-A114-4133-9E06-66977BECACED}" srcOrd="21" destOrd="0" presId="urn:microsoft.com/office/officeart/2017/3/layout/DropPinTimeline"/>
    <dgm:cxn modelId="{57313173-46DC-4646-8409-74055FED7F85}" type="presParOf" srcId="{2585982A-BC33-4225-80B8-C476B13D0462}" destId="{F0D1D236-0C89-43F9-9049-80ECC6663D34}" srcOrd="22" destOrd="0" presId="urn:microsoft.com/office/officeart/2017/3/layout/DropPinTimeline"/>
    <dgm:cxn modelId="{BF81A314-BF9A-4EE5-B983-2D8A0DEB1C0C}" type="presParOf" srcId="{F0D1D236-0C89-43F9-9049-80ECC6663D34}" destId="{F2153FED-B873-41E2-8978-893BEA7EDB84}" srcOrd="0" destOrd="0" presId="urn:microsoft.com/office/officeart/2017/3/layout/DropPinTimeline"/>
    <dgm:cxn modelId="{019BE84C-0DB1-4231-B976-A5A3DB130F19}" type="presParOf" srcId="{F0D1D236-0C89-43F9-9049-80ECC6663D34}" destId="{C426404B-C3CF-42A9-BC4E-8B3632A68FE4}" srcOrd="1" destOrd="0" presId="urn:microsoft.com/office/officeart/2017/3/layout/DropPinTimeline"/>
    <dgm:cxn modelId="{E2EC8889-EA98-4F28-A3DF-751EDACC68ED}" type="presParOf" srcId="{C426404B-C3CF-42A9-BC4E-8B3632A68FE4}" destId="{A6BE8D8F-32CB-41D2-B790-621982E0AB0D}" srcOrd="0" destOrd="0" presId="urn:microsoft.com/office/officeart/2017/3/layout/DropPinTimeline"/>
    <dgm:cxn modelId="{776BFE3B-8799-4B34-98DB-9BD4F88CFB98}" type="presParOf" srcId="{C426404B-C3CF-42A9-BC4E-8B3632A68FE4}" destId="{600F403E-14E4-47FA-96B9-F98C6CE4D482}" srcOrd="1" destOrd="0" presId="urn:microsoft.com/office/officeart/2017/3/layout/DropPinTimeline"/>
    <dgm:cxn modelId="{8BCCEC61-DF66-4906-85EF-488A72721487}" type="presParOf" srcId="{F0D1D236-0C89-43F9-9049-80ECC6663D34}" destId="{87AE334F-7EE9-4BD6-A30A-DB40B9733F89}" srcOrd="2" destOrd="0" presId="urn:microsoft.com/office/officeart/2017/3/layout/DropPinTimeline"/>
    <dgm:cxn modelId="{284D1DD4-26A1-4266-A4FA-C8114D6B9ECB}" type="presParOf" srcId="{F0D1D236-0C89-43F9-9049-80ECC6663D34}" destId="{CD61B078-EE13-4AF1-9035-D5C184B586F3}" srcOrd="3" destOrd="0" presId="urn:microsoft.com/office/officeart/2017/3/layout/DropPinTimeline"/>
    <dgm:cxn modelId="{27D12AC1-926F-494A-9065-A3EFA66FC565}" type="presParOf" srcId="{F0D1D236-0C89-43F9-9049-80ECC6663D34}" destId="{56D1FBEB-97C5-41CA-8299-FE0E8CDB1C01}" srcOrd="4" destOrd="0" presId="urn:microsoft.com/office/officeart/2017/3/layout/DropPinTimeline"/>
    <dgm:cxn modelId="{2408FFAB-01CC-4074-99F9-5E2F06F056C9}" type="presParOf" srcId="{F0D1D236-0C89-43F9-9049-80ECC6663D34}" destId="{C82F0F5B-57AB-4FA9-9FCE-42F11E5B8A5B}" srcOrd="5" destOrd="0" presId="urn:microsoft.com/office/officeart/2017/3/layout/DropPinTimeline"/>
    <dgm:cxn modelId="{511536F7-910B-45ED-8091-C01DD29C40FC}" type="presParOf" srcId="{2585982A-BC33-4225-80B8-C476B13D0462}" destId="{DF3DA2C7-D34E-4739-9053-10117C1F3421}" srcOrd="23" destOrd="0" presId="urn:microsoft.com/office/officeart/2017/3/layout/DropPinTimeline"/>
    <dgm:cxn modelId="{2A7C7B56-AE22-4DA2-AFBE-6F7D8621E146}" type="presParOf" srcId="{2585982A-BC33-4225-80B8-C476B13D0462}" destId="{AFA0BD9A-4BD5-43DC-9C69-E3E7FE853E5B}" srcOrd="24" destOrd="0" presId="urn:microsoft.com/office/officeart/2017/3/layout/DropPinTimeline"/>
    <dgm:cxn modelId="{B583E4A0-2474-4530-9304-BB595C2110AB}" type="presParOf" srcId="{AFA0BD9A-4BD5-43DC-9C69-E3E7FE853E5B}" destId="{030F6CCE-A4E1-4CE1-BC43-E81A8E21A5FE}" srcOrd="0" destOrd="0" presId="urn:microsoft.com/office/officeart/2017/3/layout/DropPinTimeline"/>
    <dgm:cxn modelId="{89AD1DE5-FAB0-4C42-B65E-CFE62334BA36}" type="presParOf" srcId="{AFA0BD9A-4BD5-43DC-9C69-E3E7FE853E5B}" destId="{2D78BA3A-9A05-4D35-A0D4-7026EEB12FB6}" srcOrd="1" destOrd="0" presId="urn:microsoft.com/office/officeart/2017/3/layout/DropPinTimeline"/>
    <dgm:cxn modelId="{46DA18FF-9838-4DC6-9C8B-BB0F5E070DAF}" type="presParOf" srcId="{2D78BA3A-9A05-4D35-A0D4-7026EEB12FB6}" destId="{9837A314-387A-4D9F-9FD6-56B9FE8CBC17}" srcOrd="0" destOrd="0" presId="urn:microsoft.com/office/officeart/2017/3/layout/DropPinTimeline"/>
    <dgm:cxn modelId="{3C7F30F5-E89E-45B1-98DB-85285911D902}" type="presParOf" srcId="{2D78BA3A-9A05-4D35-A0D4-7026EEB12FB6}" destId="{2B710DD9-A0DC-400D-9BC6-E810C3206572}" srcOrd="1" destOrd="0" presId="urn:microsoft.com/office/officeart/2017/3/layout/DropPinTimeline"/>
    <dgm:cxn modelId="{8B9EFDE8-E41A-4F3B-A52E-4B46FCC516D6}" type="presParOf" srcId="{AFA0BD9A-4BD5-43DC-9C69-E3E7FE853E5B}" destId="{F7BABCC3-26FD-49A2-94E6-29C061B6A03A}" srcOrd="2" destOrd="0" presId="urn:microsoft.com/office/officeart/2017/3/layout/DropPinTimeline"/>
    <dgm:cxn modelId="{FD3CC0C8-BA79-40C5-B4D1-9A0BB9A69892}" type="presParOf" srcId="{AFA0BD9A-4BD5-43DC-9C69-E3E7FE853E5B}" destId="{44FEDD22-9184-4C2B-93BE-3CF05922B049}" srcOrd="3" destOrd="0" presId="urn:microsoft.com/office/officeart/2017/3/layout/DropPinTimeline"/>
    <dgm:cxn modelId="{D57AE8C6-05AF-46D8-BD0E-65B068D1B26F}" type="presParOf" srcId="{AFA0BD9A-4BD5-43DC-9C69-E3E7FE853E5B}" destId="{8D3ABF36-6AA5-4608-B97C-A7EE4F5B0EFB}" srcOrd="4" destOrd="0" presId="urn:microsoft.com/office/officeart/2017/3/layout/DropPinTimeline"/>
    <dgm:cxn modelId="{C6275BA7-9C60-4AD8-9723-1AF6F1A4B7F2}" type="presParOf" srcId="{AFA0BD9A-4BD5-43DC-9C69-E3E7FE853E5B}" destId="{DBCA98DB-B558-404B-BEFB-C2C2EEC3BF84}" srcOrd="5" destOrd="0" presId="urn:microsoft.com/office/officeart/2017/3/layout/DropPinTimeline"/>
    <dgm:cxn modelId="{9C587C0D-DD98-4799-8B4E-BD8686E6F18A}" type="presParOf" srcId="{2585982A-BC33-4225-80B8-C476B13D0462}" destId="{FD82DA65-9AAD-4D50-B449-BAFEDF5EE385}" srcOrd="25" destOrd="0" presId="urn:microsoft.com/office/officeart/2017/3/layout/DropPinTimeline"/>
    <dgm:cxn modelId="{99A93960-553F-4F35-B4B5-1887CC4FF047}" type="presParOf" srcId="{2585982A-BC33-4225-80B8-C476B13D0462}" destId="{A46AF6B3-5917-4DE4-8E6E-3149C13452D3}" srcOrd="26" destOrd="0" presId="urn:microsoft.com/office/officeart/2017/3/layout/DropPinTimeline"/>
    <dgm:cxn modelId="{1EC6F0A4-E2F9-4408-A4D4-7A299632AFF4}" type="presParOf" srcId="{A46AF6B3-5917-4DE4-8E6E-3149C13452D3}" destId="{C90D5970-0ADC-435D-AAD8-3AAAAF3B91BC}" srcOrd="0" destOrd="0" presId="urn:microsoft.com/office/officeart/2017/3/layout/DropPinTimeline"/>
    <dgm:cxn modelId="{3D3E2E76-9A84-409F-87D9-3BA8F3073034}" type="presParOf" srcId="{A46AF6B3-5917-4DE4-8E6E-3149C13452D3}" destId="{63AF6AC5-2A96-4B28-8BCB-5F2EB79742CA}" srcOrd="1" destOrd="0" presId="urn:microsoft.com/office/officeart/2017/3/layout/DropPinTimeline"/>
    <dgm:cxn modelId="{415A4C8A-FD21-474C-B664-985EBDF0C52C}" type="presParOf" srcId="{63AF6AC5-2A96-4B28-8BCB-5F2EB79742CA}" destId="{719C1290-7C11-45B5-9BBB-D792CF852148}" srcOrd="0" destOrd="0" presId="urn:microsoft.com/office/officeart/2017/3/layout/DropPinTimeline"/>
    <dgm:cxn modelId="{FFC9C3AB-A056-4EAF-99F6-31E1C0E5D11E}" type="presParOf" srcId="{63AF6AC5-2A96-4B28-8BCB-5F2EB79742CA}" destId="{0736E82B-EC24-48F2-A6DD-772624F33E0E}" srcOrd="1" destOrd="0" presId="urn:microsoft.com/office/officeart/2017/3/layout/DropPinTimeline"/>
    <dgm:cxn modelId="{DE86CC29-EEDF-4B38-AEED-992E2366440A}" type="presParOf" srcId="{A46AF6B3-5917-4DE4-8E6E-3149C13452D3}" destId="{CEAB15F4-626C-4656-8D7C-3DE262C3FD74}" srcOrd="2" destOrd="0" presId="urn:microsoft.com/office/officeart/2017/3/layout/DropPinTimeline"/>
    <dgm:cxn modelId="{B9ADD56A-C384-4518-8785-734ED1BEDB16}" type="presParOf" srcId="{A46AF6B3-5917-4DE4-8E6E-3149C13452D3}" destId="{88EDE365-320B-4BB6-A95F-91C1B888EB13}" srcOrd="3" destOrd="0" presId="urn:microsoft.com/office/officeart/2017/3/layout/DropPinTimeline"/>
    <dgm:cxn modelId="{C8D1EFAC-E5F3-4A43-AEB4-7A857D8985FB}" type="presParOf" srcId="{A46AF6B3-5917-4DE4-8E6E-3149C13452D3}" destId="{6FD86B70-EABE-40FA-B47F-2C97688829A2}" srcOrd="4" destOrd="0" presId="urn:microsoft.com/office/officeart/2017/3/layout/DropPinTimeline"/>
    <dgm:cxn modelId="{5771450A-29AF-4293-A822-9E51D3231A27}" type="presParOf" srcId="{A46AF6B3-5917-4DE4-8E6E-3149C13452D3}" destId="{0C1CA523-06D9-4662-B1FC-B304D603F96D}" srcOrd="5" destOrd="0" presId="urn:microsoft.com/office/officeart/2017/3/layout/DropPinTimeline"/>
    <dgm:cxn modelId="{9AA12C7F-7AB9-4181-AC79-BDDFA755E696}" type="presParOf" srcId="{2585982A-BC33-4225-80B8-C476B13D0462}" destId="{6FD18F6A-6FF5-409A-B0F8-832C13890A17}" srcOrd="27" destOrd="0" presId="urn:microsoft.com/office/officeart/2017/3/layout/DropPinTimeline"/>
    <dgm:cxn modelId="{56857145-3DD2-49CA-9754-DF0A642023A7}" type="presParOf" srcId="{2585982A-BC33-4225-80B8-C476B13D0462}" destId="{2D746E2D-DF81-4EE7-9650-410C8DDBE4D6}" srcOrd="28" destOrd="0" presId="urn:microsoft.com/office/officeart/2017/3/layout/DropPinTimeline"/>
    <dgm:cxn modelId="{8C2FBFF7-9736-4895-BA1D-6445467D118A}" type="presParOf" srcId="{2D746E2D-DF81-4EE7-9650-410C8DDBE4D6}" destId="{DA8CE675-4A36-4EBD-8EEC-91593449909C}" srcOrd="0" destOrd="0" presId="urn:microsoft.com/office/officeart/2017/3/layout/DropPinTimeline"/>
    <dgm:cxn modelId="{577B60FB-5CEA-4E60-A8F7-2333E8DAF572}" type="presParOf" srcId="{2D746E2D-DF81-4EE7-9650-410C8DDBE4D6}" destId="{966422BA-B7F6-4223-9463-BD747EBECA64}" srcOrd="1" destOrd="0" presId="urn:microsoft.com/office/officeart/2017/3/layout/DropPinTimeline"/>
    <dgm:cxn modelId="{C489CEA9-7447-474B-8334-3B4970A76AEC}" type="presParOf" srcId="{966422BA-B7F6-4223-9463-BD747EBECA64}" destId="{B0AD03D1-6124-42DF-A4A5-172F3E9762DA}" srcOrd="0" destOrd="0" presId="urn:microsoft.com/office/officeart/2017/3/layout/DropPinTimeline"/>
    <dgm:cxn modelId="{7869315C-C3C5-4CB2-B62B-DF9B477C160E}" type="presParOf" srcId="{966422BA-B7F6-4223-9463-BD747EBECA64}" destId="{07D6AF50-7971-4C9A-8576-E10E6C3A4EF0}" srcOrd="1" destOrd="0" presId="urn:microsoft.com/office/officeart/2017/3/layout/DropPinTimeline"/>
    <dgm:cxn modelId="{5A583003-9975-410C-B60B-BA7B5FC8665D}" type="presParOf" srcId="{2D746E2D-DF81-4EE7-9650-410C8DDBE4D6}" destId="{3C428EC4-BD70-4F99-8786-832172488CC7}" srcOrd="2" destOrd="0" presId="urn:microsoft.com/office/officeart/2017/3/layout/DropPinTimeline"/>
    <dgm:cxn modelId="{969A7827-8A03-4E24-AE19-94CD5035B0E3}" type="presParOf" srcId="{2D746E2D-DF81-4EE7-9650-410C8DDBE4D6}" destId="{6CF73778-F6AE-4062-94F6-051928D9FFA4}" srcOrd="3" destOrd="0" presId="urn:microsoft.com/office/officeart/2017/3/layout/DropPinTimeline"/>
    <dgm:cxn modelId="{D5F6A4AE-F76A-4B25-A369-5AE05250E633}" type="presParOf" srcId="{2D746E2D-DF81-4EE7-9650-410C8DDBE4D6}" destId="{ED6047F2-8762-43AD-938C-B3D57A44079F}" srcOrd="4" destOrd="0" presId="urn:microsoft.com/office/officeart/2017/3/layout/DropPinTimeline"/>
    <dgm:cxn modelId="{1928D3D8-64C8-4A97-AAD7-3CEB8312F88E}" type="presParOf" srcId="{2D746E2D-DF81-4EE7-9650-410C8DDBE4D6}" destId="{E60113DD-42EB-4D5F-A15D-60DBE4BC9D43}" srcOrd="5" destOrd="0" presId="urn:microsoft.com/office/officeart/2017/3/layout/DropPinTimeline"/>
    <dgm:cxn modelId="{75518A92-9DB4-4BD3-A5E9-5D28B13AD42A}" type="presParOf" srcId="{2585982A-BC33-4225-80B8-C476B13D0462}" destId="{93EFB744-9A6A-4F73-8B43-4544BC3B5DE3}" srcOrd="29" destOrd="0" presId="urn:microsoft.com/office/officeart/2017/3/layout/DropPinTimeline"/>
    <dgm:cxn modelId="{5ED9C549-C148-4CC8-99F1-4DE98679F23D}" type="presParOf" srcId="{2585982A-BC33-4225-80B8-C476B13D0462}" destId="{75F43E6C-5304-4017-A27C-D26A9E420182}" srcOrd="30" destOrd="0" presId="urn:microsoft.com/office/officeart/2017/3/layout/DropPinTimeline"/>
    <dgm:cxn modelId="{0C393ADB-8B43-4C55-9918-45839DF06629}" type="presParOf" srcId="{75F43E6C-5304-4017-A27C-D26A9E420182}" destId="{736AFDA8-FF17-468A-891E-ABF8762B4081}" srcOrd="0" destOrd="0" presId="urn:microsoft.com/office/officeart/2017/3/layout/DropPinTimeline"/>
    <dgm:cxn modelId="{67FCA3A4-A78A-40C9-A1FF-932AC31E38DB}" type="presParOf" srcId="{75F43E6C-5304-4017-A27C-D26A9E420182}" destId="{777E2D8E-B4B2-4CD3-BAFD-F44DB7C4CF09}" srcOrd="1" destOrd="0" presId="urn:microsoft.com/office/officeart/2017/3/layout/DropPinTimeline"/>
    <dgm:cxn modelId="{FE55BB43-C815-467E-BCCA-BC0C5D8168FD}" type="presParOf" srcId="{777E2D8E-B4B2-4CD3-BAFD-F44DB7C4CF09}" destId="{81233802-0327-4FC9-A13D-98DA5AB09A9B}" srcOrd="0" destOrd="0" presId="urn:microsoft.com/office/officeart/2017/3/layout/DropPinTimeline"/>
    <dgm:cxn modelId="{C9F94074-0CD5-4307-B807-35EC2037922E}" type="presParOf" srcId="{777E2D8E-B4B2-4CD3-BAFD-F44DB7C4CF09}" destId="{DB90860C-3F42-482C-91F8-EBEF503535CE}" srcOrd="1" destOrd="0" presId="urn:microsoft.com/office/officeart/2017/3/layout/DropPinTimeline"/>
    <dgm:cxn modelId="{AA0D17B0-2A2A-4ACD-84DE-C1D4AC21A1C5}" type="presParOf" srcId="{75F43E6C-5304-4017-A27C-D26A9E420182}" destId="{12F861E4-C6F7-4358-A091-E3B223B4AE2E}" srcOrd="2" destOrd="0" presId="urn:microsoft.com/office/officeart/2017/3/layout/DropPinTimeline"/>
    <dgm:cxn modelId="{A896DF07-7ED5-4B57-9FDE-2B9B33F01AC4}" type="presParOf" srcId="{75F43E6C-5304-4017-A27C-D26A9E420182}" destId="{A4780B12-1AA0-4AAE-A0D5-4614BD6C3823}" srcOrd="3" destOrd="0" presId="urn:microsoft.com/office/officeart/2017/3/layout/DropPinTimeline"/>
    <dgm:cxn modelId="{0ADFC638-DA70-4ACE-9E98-4ED760FF87E7}" type="presParOf" srcId="{75F43E6C-5304-4017-A27C-D26A9E420182}" destId="{54568C97-F18F-4297-B4DE-D215820DC1F5}" srcOrd="4" destOrd="0" presId="urn:microsoft.com/office/officeart/2017/3/layout/DropPinTimeline"/>
    <dgm:cxn modelId="{CD5BBF65-60C3-44DB-8230-2F737C917CA0}" type="presParOf" srcId="{75F43E6C-5304-4017-A27C-D26A9E420182}" destId="{83D835B6-51F7-4216-8498-C3CAE93DE314}" srcOrd="5" destOrd="0" presId="urn:microsoft.com/office/officeart/2017/3/layout/DropPinTimeline"/>
    <dgm:cxn modelId="{B199AA11-78B6-4637-A224-700DF5B8F4C3}" type="presParOf" srcId="{2585982A-BC33-4225-80B8-C476B13D0462}" destId="{D11F6679-7622-44AB-849A-BFFB276A3CA9}" srcOrd="31" destOrd="0" presId="urn:microsoft.com/office/officeart/2017/3/layout/DropPinTimeline"/>
    <dgm:cxn modelId="{C25CEBB4-4148-40EC-AB7E-06BDAC5AFF79}" type="presParOf" srcId="{2585982A-BC33-4225-80B8-C476B13D0462}" destId="{10DDEB09-0C4A-406A-B5B0-C0A5B3EB0863}" srcOrd="32" destOrd="0" presId="urn:microsoft.com/office/officeart/2017/3/layout/DropPinTimeline"/>
    <dgm:cxn modelId="{A413C7A6-EE18-429E-9496-2E1ABF67186B}" type="presParOf" srcId="{10DDEB09-0C4A-406A-B5B0-C0A5B3EB0863}" destId="{86C8FB88-7EA6-4701-B0E3-C7E2E27CAFC9}" srcOrd="0" destOrd="0" presId="urn:microsoft.com/office/officeart/2017/3/layout/DropPinTimeline"/>
    <dgm:cxn modelId="{C83D5901-FD55-4899-BA94-DC309FC4B47E}" type="presParOf" srcId="{10DDEB09-0C4A-406A-B5B0-C0A5B3EB0863}" destId="{D8DFC9D9-8867-4872-BDC2-565355B732E0}" srcOrd="1" destOrd="0" presId="urn:microsoft.com/office/officeart/2017/3/layout/DropPinTimeline"/>
    <dgm:cxn modelId="{EE4C6B60-8FE8-438A-A7C1-704DD5F027DC}" type="presParOf" srcId="{D8DFC9D9-8867-4872-BDC2-565355B732E0}" destId="{1C42BA10-A1FF-4FA9-8CF6-22E3CCA7F72F}" srcOrd="0" destOrd="0" presId="urn:microsoft.com/office/officeart/2017/3/layout/DropPinTimeline"/>
    <dgm:cxn modelId="{D1DF5193-026A-47F2-9D2B-E471A5EC8A90}" type="presParOf" srcId="{D8DFC9D9-8867-4872-BDC2-565355B732E0}" destId="{E24D3866-786B-4DA3-A857-6FBF8F9F5C23}" srcOrd="1" destOrd="0" presId="urn:microsoft.com/office/officeart/2017/3/layout/DropPinTimeline"/>
    <dgm:cxn modelId="{E66B3596-2FD0-419D-85E3-FE190801E1E7}" type="presParOf" srcId="{10DDEB09-0C4A-406A-B5B0-C0A5B3EB0863}" destId="{84E410C3-5385-40B5-9A96-8F4B9A03AD00}" srcOrd="2" destOrd="0" presId="urn:microsoft.com/office/officeart/2017/3/layout/DropPinTimeline"/>
    <dgm:cxn modelId="{1EE0858F-C82F-4A7E-987A-6FB7E8313FB0}" type="presParOf" srcId="{10DDEB09-0C4A-406A-B5B0-C0A5B3EB0863}" destId="{AD24C2C8-A0E0-4965-BD80-BD6B395BBC1D}" srcOrd="3" destOrd="0" presId="urn:microsoft.com/office/officeart/2017/3/layout/DropPinTimeline"/>
    <dgm:cxn modelId="{6B0A0D19-6587-4464-B206-E228AE1324CF}" type="presParOf" srcId="{10DDEB09-0C4A-406A-B5B0-C0A5B3EB0863}" destId="{11F79143-A340-4683-90C5-02BC7BCDF504}" srcOrd="4" destOrd="0" presId="urn:microsoft.com/office/officeart/2017/3/layout/DropPinTimeline"/>
    <dgm:cxn modelId="{C1B67703-AD84-4370-9D2B-2258CA23A363}" type="presParOf" srcId="{10DDEB09-0C4A-406A-B5B0-C0A5B3EB0863}" destId="{A55B9235-7E8B-44C1-995C-3DDD19992A10}" srcOrd="5" destOrd="0" presId="urn:microsoft.com/office/officeart/2017/3/layout/DropPinTimeline"/>
    <dgm:cxn modelId="{F9D8EE95-6B4F-47E1-B5A5-F189043AA1E7}" type="presParOf" srcId="{2585982A-BC33-4225-80B8-C476B13D0462}" destId="{0B342E79-3FA6-4FB3-A638-494DDB909A55}" srcOrd="33" destOrd="0" presId="urn:microsoft.com/office/officeart/2017/3/layout/DropPinTimeline"/>
    <dgm:cxn modelId="{042C53FB-AA3E-42EC-B301-F007C59001D3}" type="presParOf" srcId="{2585982A-BC33-4225-80B8-C476B13D0462}" destId="{C144B2D2-1F9C-4713-8445-23A46E50F27E}" srcOrd="34" destOrd="0" presId="urn:microsoft.com/office/officeart/2017/3/layout/DropPinTimeline"/>
    <dgm:cxn modelId="{842E978C-CD08-4710-A420-A7D4BEA22E8B}" type="presParOf" srcId="{C144B2D2-1F9C-4713-8445-23A46E50F27E}" destId="{F23400CC-ABB6-42EA-BEBD-4BC47C2A93C6}" srcOrd="0" destOrd="0" presId="urn:microsoft.com/office/officeart/2017/3/layout/DropPinTimeline"/>
    <dgm:cxn modelId="{58442CF8-FD5D-4923-8977-4C6402A9C70C}" type="presParOf" srcId="{C144B2D2-1F9C-4713-8445-23A46E50F27E}" destId="{B3DB8072-CD77-4825-AF00-377E35B7F358}" srcOrd="1" destOrd="0" presId="urn:microsoft.com/office/officeart/2017/3/layout/DropPinTimeline"/>
    <dgm:cxn modelId="{380B6333-F2E0-4B2E-845B-C148BA22C302}" type="presParOf" srcId="{B3DB8072-CD77-4825-AF00-377E35B7F358}" destId="{112E9F8A-6EB8-4B8C-91EE-8AA165ABE626}" srcOrd="0" destOrd="0" presId="urn:microsoft.com/office/officeart/2017/3/layout/DropPinTimeline"/>
    <dgm:cxn modelId="{90C43CE3-BF2B-4403-B1E3-43A36C180D0A}" type="presParOf" srcId="{B3DB8072-CD77-4825-AF00-377E35B7F358}" destId="{E6857B55-FD53-478A-84F4-9F65D68CDB6F}" srcOrd="1" destOrd="0" presId="urn:microsoft.com/office/officeart/2017/3/layout/DropPinTimeline"/>
    <dgm:cxn modelId="{7C59823E-32F7-41AF-959B-459C1AFD4624}" type="presParOf" srcId="{C144B2D2-1F9C-4713-8445-23A46E50F27E}" destId="{7D95C22F-38F7-4461-9DA6-1C2AD0D56FD0}" srcOrd="2" destOrd="0" presId="urn:microsoft.com/office/officeart/2017/3/layout/DropPinTimeline"/>
    <dgm:cxn modelId="{48B4C50C-2F46-4E5B-BFA7-99132FE2E017}" type="presParOf" srcId="{C144B2D2-1F9C-4713-8445-23A46E50F27E}" destId="{F02F91DE-DB7C-4472-9E42-B6216A2A728C}" srcOrd="3" destOrd="0" presId="urn:microsoft.com/office/officeart/2017/3/layout/DropPinTimeline"/>
    <dgm:cxn modelId="{BE17148C-98BB-4285-A04E-9261689921F7}" type="presParOf" srcId="{C144B2D2-1F9C-4713-8445-23A46E50F27E}" destId="{DD7C0BD7-3E30-463B-B748-FA3961FD4577}" srcOrd="4" destOrd="0" presId="urn:microsoft.com/office/officeart/2017/3/layout/DropPinTimeline"/>
    <dgm:cxn modelId="{B385C013-060E-489F-A673-BB997180D4F6}" type="presParOf" srcId="{C144B2D2-1F9C-4713-8445-23A46E50F27E}" destId="{DDFC9BF4-B701-4AF6-B736-DA58C1A4CC4D}" srcOrd="5" destOrd="0" presId="urn:microsoft.com/office/officeart/2017/3/layout/DropPinTimeline"/>
    <dgm:cxn modelId="{0ED6BC11-E529-45E2-BC65-8F3E8EBD4123}" type="presParOf" srcId="{2585982A-BC33-4225-80B8-C476B13D0462}" destId="{0512EE39-08CF-4939-909C-F0209B93DD3B}" srcOrd="35" destOrd="0" presId="urn:microsoft.com/office/officeart/2017/3/layout/DropPinTimeline"/>
    <dgm:cxn modelId="{EF8B814E-F634-43EF-B339-F48C02BEAB48}" type="presParOf" srcId="{2585982A-BC33-4225-80B8-C476B13D0462}" destId="{AEE7A436-2B05-4198-9425-5A09F906BC75}" srcOrd="36" destOrd="0" presId="urn:microsoft.com/office/officeart/2017/3/layout/DropPinTimeline"/>
    <dgm:cxn modelId="{3F6FC29E-552B-4701-98B9-0C5C701B7CC6}" type="presParOf" srcId="{AEE7A436-2B05-4198-9425-5A09F906BC75}" destId="{2C8F3542-8A66-4F7F-813D-FE991B61F29F}" srcOrd="0" destOrd="0" presId="urn:microsoft.com/office/officeart/2017/3/layout/DropPinTimeline"/>
    <dgm:cxn modelId="{212C356B-D5BF-4A13-9808-B6E24FCA9FB0}" type="presParOf" srcId="{AEE7A436-2B05-4198-9425-5A09F906BC75}" destId="{C80E406F-C392-4A4A-827A-A35158BFEB3D}" srcOrd="1" destOrd="0" presId="urn:microsoft.com/office/officeart/2017/3/layout/DropPinTimeline"/>
    <dgm:cxn modelId="{FDE29F2F-721A-4A00-85ED-D04D826F033E}" type="presParOf" srcId="{C80E406F-C392-4A4A-827A-A35158BFEB3D}" destId="{B996CDBC-19BB-4A08-9DD0-CE6BA3B5C5B6}" srcOrd="0" destOrd="0" presId="urn:microsoft.com/office/officeart/2017/3/layout/DropPinTimeline"/>
    <dgm:cxn modelId="{1469B548-D7F8-48B8-9AD7-19EB0CAA9A9E}" type="presParOf" srcId="{C80E406F-C392-4A4A-827A-A35158BFEB3D}" destId="{F8E44061-0EBA-4CF5-BBF6-D0730BE4A525}" srcOrd="1" destOrd="0" presId="urn:microsoft.com/office/officeart/2017/3/layout/DropPinTimeline"/>
    <dgm:cxn modelId="{BD73B62A-F262-4B3C-A609-D9304C58B162}" type="presParOf" srcId="{AEE7A436-2B05-4198-9425-5A09F906BC75}" destId="{41DD5672-CEDC-4C22-9E22-3782B81E9E02}" srcOrd="2" destOrd="0" presId="urn:microsoft.com/office/officeart/2017/3/layout/DropPinTimeline"/>
    <dgm:cxn modelId="{9F876BB9-2FAF-44B2-A245-884159BAF73F}" type="presParOf" srcId="{AEE7A436-2B05-4198-9425-5A09F906BC75}" destId="{EF36B756-5666-4B65-9DE2-D7852D182FF7}" srcOrd="3" destOrd="0" presId="urn:microsoft.com/office/officeart/2017/3/layout/DropPinTimeline"/>
    <dgm:cxn modelId="{99C1345A-5AC5-4441-A488-D33E315B718F}" type="presParOf" srcId="{AEE7A436-2B05-4198-9425-5A09F906BC75}" destId="{329A6C1B-DA21-4949-9E0A-0F0B97C64ABF}" srcOrd="4" destOrd="0" presId="urn:microsoft.com/office/officeart/2017/3/layout/DropPinTimeline"/>
    <dgm:cxn modelId="{38D58516-C3F1-4842-BF12-307D8DBF9E92}" type="presParOf" srcId="{AEE7A436-2B05-4198-9425-5A09F906BC75}" destId="{1C554253-7BE5-46EF-B840-B1EBA31534B1}" srcOrd="5" destOrd="0" presId="urn:microsoft.com/office/officeart/2017/3/layout/DropPinTimeline"/>
    <dgm:cxn modelId="{AB988694-50F4-4CC8-ABC8-9566D835D856}" type="presParOf" srcId="{2585982A-BC33-4225-80B8-C476B13D0462}" destId="{2E36B6E5-B0B2-4530-8AF8-F0A34302EEA3}" srcOrd="37" destOrd="0" presId="urn:microsoft.com/office/officeart/2017/3/layout/DropPinTimeline"/>
    <dgm:cxn modelId="{2CC0AFA1-A832-4546-807A-BE4B563D1749}" type="presParOf" srcId="{2585982A-BC33-4225-80B8-C476B13D0462}" destId="{CEC3244A-1CBB-4BBD-AFAE-3C025831D47A}" srcOrd="38" destOrd="0" presId="urn:microsoft.com/office/officeart/2017/3/layout/DropPinTimeline"/>
    <dgm:cxn modelId="{8518A22E-1751-4F87-8710-67AD0FFE239A}" type="presParOf" srcId="{CEC3244A-1CBB-4BBD-AFAE-3C025831D47A}" destId="{FF261712-9710-43C6-88A6-F43BBB3AD692}" srcOrd="0" destOrd="0" presId="urn:microsoft.com/office/officeart/2017/3/layout/DropPinTimeline"/>
    <dgm:cxn modelId="{BCE12CD6-70A6-4998-8B43-24B9DCD33470}" type="presParOf" srcId="{CEC3244A-1CBB-4BBD-AFAE-3C025831D47A}" destId="{C2004AF7-6323-470D-867D-E2C1790241A1}" srcOrd="1" destOrd="0" presId="urn:microsoft.com/office/officeart/2017/3/layout/DropPinTimeline"/>
    <dgm:cxn modelId="{FA079DCA-333E-4B9D-BBCA-4C897AEDC936}" type="presParOf" srcId="{C2004AF7-6323-470D-867D-E2C1790241A1}" destId="{4B602BFB-DCEE-4FDE-BF08-46525AB27902}" srcOrd="0" destOrd="0" presId="urn:microsoft.com/office/officeart/2017/3/layout/DropPinTimeline"/>
    <dgm:cxn modelId="{877CD7A9-12B6-4D10-85A2-D4CA3B8399AE}" type="presParOf" srcId="{C2004AF7-6323-470D-867D-E2C1790241A1}" destId="{D5B61165-BAFE-4B25-9433-089BF725E617}" srcOrd="1" destOrd="0" presId="urn:microsoft.com/office/officeart/2017/3/layout/DropPinTimeline"/>
    <dgm:cxn modelId="{FA8856AE-EAE1-487D-B123-1E8C3DEBC447}" type="presParOf" srcId="{CEC3244A-1CBB-4BBD-AFAE-3C025831D47A}" destId="{867DEE68-753F-42AA-A2A7-095568EFAAA8}" srcOrd="2" destOrd="0" presId="urn:microsoft.com/office/officeart/2017/3/layout/DropPinTimeline"/>
    <dgm:cxn modelId="{74574CA1-442D-452B-808B-A3310B7D0B5F}" type="presParOf" srcId="{CEC3244A-1CBB-4BBD-AFAE-3C025831D47A}" destId="{547EEF9C-C984-4693-B192-37D03CA3D327}" srcOrd="3" destOrd="0" presId="urn:microsoft.com/office/officeart/2017/3/layout/DropPinTimeline"/>
    <dgm:cxn modelId="{647915C4-52D2-4748-8E48-F854D06B0106}" type="presParOf" srcId="{CEC3244A-1CBB-4BBD-AFAE-3C025831D47A}" destId="{950A43F8-7DAB-4F48-99F5-B07C5B74E060}" srcOrd="4" destOrd="0" presId="urn:microsoft.com/office/officeart/2017/3/layout/DropPinTimeline"/>
    <dgm:cxn modelId="{F75E4D2A-7E0E-4DF3-815A-78B8AD9609C9}" type="presParOf" srcId="{CEC3244A-1CBB-4BBD-AFAE-3C025831D47A}" destId="{043EE6F5-8F66-4F2A-9C2C-F7DA62490D3E}"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CC234E-CDB9-4EF1-8FCB-2F72F39474A7}"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DE950A89-9873-4002-8A1F-67FABC0743B9}">
      <dgm:prSet/>
      <dgm:spPr/>
      <dgm:t>
        <a:bodyPr/>
        <a:lstStyle/>
        <a:p>
          <a:r>
            <a:rPr lang="en-US" dirty="0"/>
            <a:t>Clubs</a:t>
          </a:r>
        </a:p>
      </dgm:t>
    </dgm:pt>
    <dgm:pt modelId="{D727CDB3-23CF-4055-95D0-9C6919EF4DD1}" type="parTrans" cxnId="{59616430-6345-4E3B-BF86-114CBB56FBC2}">
      <dgm:prSet/>
      <dgm:spPr/>
      <dgm:t>
        <a:bodyPr/>
        <a:lstStyle/>
        <a:p>
          <a:endParaRPr lang="en-US"/>
        </a:p>
      </dgm:t>
    </dgm:pt>
    <dgm:pt modelId="{886D9821-87EE-4261-AA81-AECA41E22C83}" type="sibTrans" cxnId="{59616430-6345-4E3B-BF86-114CBB56FBC2}">
      <dgm:prSet/>
      <dgm:spPr/>
      <dgm:t>
        <a:bodyPr/>
        <a:lstStyle/>
        <a:p>
          <a:endParaRPr lang="en-US"/>
        </a:p>
      </dgm:t>
    </dgm:pt>
    <dgm:pt modelId="{DBF0D58D-A31C-4F4D-934F-C02485693D63}">
      <dgm:prSet/>
      <dgm:spPr/>
      <dgm:t>
        <a:bodyPr/>
        <a:lstStyle/>
        <a:p>
          <a:r>
            <a:rPr lang="en-US" dirty="0"/>
            <a:t>On campus</a:t>
          </a:r>
        </a:p>
      </dgm:t>
    </dgm:pt>
    <dgm:pt modelId="{4810BB4D-D0CF-428B-9CD2-67F9F959495F}" type="parTrans" cxnId="{24C96EB1-3A26-448A-9B9C-4F46D5A8414E}">
      <dgm:prSet/>
      <dgm:spPr/>
      <dgm:t>
        <a:bodyPr/>
        <a:lstStyle/>
        <a:p>
          <a:endParaRPr lang="en-US"/>
        </a:p>
      </dgm:t>
    </dgm:pt>
    <dgm:pt modelId="{B1BF5CE9-1C60-4D3B-9008-BAFF77B49E41}" type="sibTrans" cxnId="{24C96EB1-3A26-448A-9B9C-4F46D5A8414E}">
      <dgm:prSet/>
      <dgm:spPr/>
      <dgm:t>
        <a:bodyPr/>
        <a:lstStyle/>
        <a:p>
          <a:endParaRPr lang="en-US"/>
        </a:p>
      </dgm:t>
    </dgm:pt>
    <dgm:pt modelId="{C2E53CD2-1D3E-4E60-8167-061D1BE0B241}">
      <dgm:prSet/>
      <dgm:spPr/>
      <dgm:t>
        <a:bodyPr/>
        <a:lstStyle/>
        <a:p>
          <a:r>
            <a:rPr lang="en-US" dirty="0"/>
            <a:t>Interactions with teachers and students</a:t>
          </a:r>
        </a:p>
      </dgm:t>
    </dgm:pt>
    <dgm:pt modelId="{99262F8C-0A13-42FA-857C-BDF837DB4007}" type="parTrans" cxnId="{6894F801-1BF8-4D5A-92AC-F8C3251CDBAF}">
      <dgm:prSet/>
      <dgm:spPr/>
      <dgm:t>
        <a:bodyPr/>
        <a:lstStyle/>
        <a:p>
          <a:endParaRPr lang="en-US"/>
        </a:p>
      </dgm:t>
    </dgm:pt>
    <dgm:pt modelId="{D90F7ED5-6C71-436D-9EC8-FF9E9B6D071C}" type="sibTrans" cxnId="{6894F801-1BF8-4D5A-92AC-F8C3251CDBAF}">
      <dgm:prSet/>
      <dgm:spPr/>
      <dgm:t>
        <a:bodyPr/>
        <a:lstStyle/>
        <a:p>
          <a:endParaRPr lang="en-US"/>
        </a:p>
      </dgm:t>
    </dgm:pt>
    <dgm:pt modelId="{39918DA0-E521-4DC9-AC3F-B84C1FA38938}" type="pres">
      <dgm:prSet presAssocID="{A8CC234E-CDB9-4EF1-8FCB-2F72F39474A7}" presName="outerComposite" presStyleCnt="0">
        <dgm:presLayoutVars>
          <dgm:chMax val="5"/>
          <dgm:dir/>
          <dgm:resizeHandles val="exact"/>
        </dgm:presLayoutVars>
      </dgm:prSet>
      <dgm:spPr/>
    </dgm:pt>
    <dgm:pt modelId="{4DD83826-00CA-4663-8737-B15825C1041D}" type="pres">
      <dgm:prSet presAssocID="{A8CC234E-CDB9-4EF1-8FCB-2F72F39474A7}" presName="dummyMaxCanvas" presStyleCnt="0">
        <dgm:presLayoutVars/>
      </dgm:prSet>
      <dgm:spPr/>
    </dgm:pt>
    <dgm:pt modelId="{3D363850-6637-4E55-AF59-24191E40A44F}" type="pres">
      <dgm:prSet presAssocID="{A8CC234E-CDB9-4EF1-8FCB-2F72F39474A7}" presName="ThreeNodes_1" presStyleLbl="node1" presStyleIdx="0" presStyleCnt="3">
        <dgm:presLayoutVars>
          <dgm:bulletEnabled val="1"/>
        </dgm:presLayoutVars>
      </dgm:prSet>
      <dgm:spPr/>
    </dgm:pt>
    <dgm:pt modelId="{24A6E7C6-C2C9-448E-8346-EFFE356E3BF5}" type="pres">
      <dgm:prSet presAssocID="{A8CC234E-CDB9-4EF1-8FCB-2F72F39474A7}" presName="ThreeNodes_2" presStyleLbl="node1" presStyleIdx="1" presStyleCnt="3">
        <dgm:presLayoutVars>
          <dgm:bulletEnabled val="1"/>
        </dgm:presLayoutVars>
      </dgm:prSet>
      <dgm:spPr/>
    </dgm:pt>
    <dgm:pt modelId="{C0A58B1A-76F5-4964-8225-D7624E0D9249}" type="pres">
      <dgm:prSet presAssocID="{A8CC234E-CDB9-4EF1-8FCB-2F72F39474A7}" presName="ThreeNodes_3" presStyleLbl="node1" presStyleIdx="2" presStyleCnt="3">
        <dgm:presLayoutVars>
          <dgm:bulletEnabled val="1"/>
        </dgm:presLayoutVars>
      </dgm:prSet>
      <dgm:spPr/>
    </dgm:pt>
    <dgm:pt modelId="{293DCEDB-22C4-4755-B431-6E28F2D849F2}" type="pres">
      <dgm:prSet presAssocID="{A8CC234E-CDB9-4EF1-8FCB-2F72F39474A7}" presName="ThreeConn_1-2" presStyleLbl="fgAccFollowNode1" presStyleIdx="0" presStyleCnt="2">
        <dgm:presLayoutVars>
          <dgm:bulletEnabled val="1"/>
        </dgm:presLayoutVars>
      </dgm:prSet>
      <dgm:spPr/>
    </dgm:pt>
    <dgm:pt modelId="{DABD13F2-847A-4017-9C9D-8C8948B72026}" type="pres">
      <dgm:prSet presAssocID="{A8CC234E-CDB9-4EF1-8FCB-2F72F39474A7}" presName="ThreeConn_2-3" presStyleLbl="fgAccFollowNode1" presStyleIdx="1" presStyleCnt="2">
        <dgm:presLayoutVars>
          <dgm:bulletEnabled val="1"/>
        </dgm:presLayoutVars>
      </dgm:prSet>
      <dgm:spPr/>
    </dgm:pt>
    <dgm:pt modelId="{98E1C96D-08A3-41AA-962E-799B8E929BAB}" type="pres">
      <dgm:prSet presAssocID="{A8CC234E-CDB9-4EF1-8FCB-2F72F39474A7}" presName="ThreeNodes_1_text" presStyleLbl="node1" presStyleIdx="2" presStyleCnt="3">
        <dgm:presLayoutVars>
          <dgm:bulletEnabled val="1"/>
        </dgm:presLayoutVars>
      </dgm:prSet>
      <dgm:spPr/>
    </dgm:pt>
    <dgm:pt modelId="{CADFD543-EE33-4A4B-9D5B-199921FF6288}" type="pres">
      <dgm:prSet presAssocID="{A8CC234E-CDB9-4EF1-8FCB-2F72F39474A7}" presName="ThreeNodes_2_text" presStyleLbl="node1" presStyleIdx="2" presStyleCnt="3">
        <dgm:presLayoutVars>
          <dgm:bulletEnabled val="1"/>
        </dgm:presLayoutVars>
      </dgm:prSet>
      <dgm:spPr/>
    </dgm:pt>
    <dgm:pt modelId="{311803D5-916A-41A4-BF39-490D34A72C80}" type="pres">
      <dgm:prSet presAssocID="{A8CC234E-CDB9-4EF1-8FCB-2F72F39474A7}" presName="ThreeNodes_3_text" presStyleLbl="node1" presStyleIdx="2" presStyleCnt="3">
        <dgm:presLayoutVars>
          <dgm:bulletEnabled val="1"/>
        </dgm:presLayoutVars>
      </dgm:prSet>
      <dgm:spPr/>
    </dgm:pt>
  </dgm:ptLst>
  <dgm:cxnLst>
    <dgm:cxn modelId="{6EF87A01-C6FE-4460-9E2A-3A56C606C5FC}" type="presOf" srcId="{B1BF5CE9-1C60-4D3B-9008-BAFF77B49E41}" destId="{DABD13F2-847A-4017-9C9D-8C8948B72026}" srcOrd="0" destOrd="0" presId="urn:microsoft.com/office/officeart/2005/8/layout/vProcess5"/>
    <dgm:cxn modelId="{6894F801-1BF8-4D5A-92AC-F8C3251CDBAF}" srcId="{A8CC234E-CDB9-4EF1-8FCB-2F72F39474A7}" destId="{C2E53CD2-1D3E-4E60-8167-061D1BE0B241}" srcOrd="2" destOrd="0" parTransId="{99262F8C-0A13-42FA-857C-BDF837DB4007}" sibTransId="{D90F7ED5-6C71-436D-9EC8-FF9E9B6D071C}"/>
    <dgm:cxn modelId="{7E6A7310-6646-4067-AB78-AAF4630037C5}" type="presOf" srcId="{A8CC234E-CDB9-4EF1-8FCB-2F72F39474A7}" destId="{39918DA0-E521-4DC9-AC3F-B84C1FA38938}" srcOrd="0" destOrd="0" presId="urn:microsoft.com/office/officeart/2005/8/layout/vProcess5"/>
    <dgm:cxn modelId="{80903527-093F-4F22-B377-5A00B1FC00B3}" type="presOf" srcId="{C2E53CD2-1D3E-4E60-8167-061D1BE0B241}" destId="{C0A58B1A-76F5-4964-8225-D7624E0D9249}" srcOrd="0" destOrd="0" presId="urn:microsoft.com/office/officeart/2005/8/layout/vProcess5"/>
    <dgm:cxn modelId="{59616430-6345-4E3B-BF86-114CBB56FBC2}" srcId="{A8CC234E-CDB9-4EF1-8FCB-2F72F39474A7}" destId="{DE950A89-9873-4002-8A1F-67FABC0743B9}" srcOrd="0" destOrd="0" parTransId="{D727CDB3-23CF-4055-95D0-9C6919EF4DD1}" sibTransId="{886D9821-87EE-4261-AA81-AECA41E22C83}"/>
    <dgm:cxn modelId="{6EF77751-1F47-4DC8-98D9-657E73F226BE}" type="presOf" srcId="{886D9821-87EE-4261-AA81-AECA41E22C83}" destId="{293DCEDB-22C4-4755-B431-6E28F2D849F2}" srcOrd="0" destOrd="0" presId="urn:microsoft.com/office/officeart/2005/8/layout/vProcess5"/>
    <dgm:cxn modelId="{47BA4E7E-1FA4-463B-B52C-61E43A3DAD0A}" type="presOf" srcId="{DE950A89-9873-4002-8A1F-67FABC0743B9}" destId="{98E1C96D-08A3-41AA-962E-799B8E929BAB}" srcOrd="1" destOrd="0" presId="urn:microsoft.com/office/officeart/2005/8/layout/vProcess5"/>
    <dgm:cxn modelId="{2A8AB480-2365-4137-901D-D490C36ACA5C}" type="presOf" srcId="{DBF0D58D-A31C-4F4D-934F-C02485693D63}" destId="{24A6E7C6-C2C9-448E-8346-EFFE356E3BF5}" srcOrd="0" destOrd="0" presId="urn:microsoft.com/office/officeart/2005/8/layout/vProcess5"/>
    <dgm:cxn modelId="{AFCE7C86-0670-4458-B954-18FDBD3715BC}" type="presOf" srcId="{C2E53CD2-1D3E-4E60-8167-061D1BE0B241}" destId="{311803D5-916A-41A4-BF39-490D34A72C80}" srcOrd="1" destOrd="0" presId="urn:microsoft.com/office/officeart/2005/8/layout/vProcess5"/>
    <dgm:cxn modelId="{24C96EB1-3A26-448A-9B9C-4F46D5A8414E}" srcId="{A8CC234E-CDB9-4EF1-8FCB-2F72F39474A7}" destId="{DBF0D58D-A31C-4F4D-934F-C02485693D63}" srcOrd="1" destOrd="0" parTransId="{4810BB4D-D0CF-428B-9CD2-67F9F959495F}" sibTransId="{B1BF5CE9-1C60-4D3B-9008-BAFF77B49E41}"/>
    <dgm:cxn modelId="{0CC3FCBA-F3D6-4952-BF96-B1258BB8AF13}" type="presOf" srcId="{DBF0D58D-A31C-4F4D-934F-C02485693D63}" destId="{CADFD543-EE33-4A4B-9D5B-199921FF6288}" srcOrd="1" destOrd="0" presId="urn:microsoft.com/office/officeart/2005/8/layout/vProcess5"/>
    <dgm:cxn modelId="{95DA67D2-F0D7-4C7C-89D4-46A9313F7281}" type="presOf" srcId="{DE950A89-9873-4002-8A1F-67FABC0743B9}" destId="{3D363850-6637-4E55-AF59-24191E40A44F}" srcOrd="0" destOrd="0" presId="urn:microsoft.com/office/officeart/2005/8/layout/vProcess5"/>
    <dgm:cxn modelId="{42CE991A-C432-4EB9-A854-84842077F911}" type="presParOf" srcId="{39918DA0-E521-4DC9-AC3F-B84C1FA38938}" destId="{4DD83826-00CA-4663-8737-B15825C1041D}" srcOrd="0" destOrd="0" presId="urn:microsoft.com/office/officeart/2005/8/layout/vProcess5"/>
    <dgm:cxn modelId="{D8067F5E-3E89-462E-9E2D-8B8C8EA08A9F}" type="presParOf" srcId="{39918DA0-E521-4DC9-AC3F-B84C1FA38938}" destId="{3D363850-6637-4E55-AF59-24191E40A44F}" srcOrd="1" destOrd="0" presId="urn:microsoft.com/office/officeart/2005/8/layout/vProcess5"/>
    <dgm:cxn modelId="{4CFF5D5D-C1CE-4513-8212-1BFAE24B9A4E}" type="presParOf" srcId="{39918DA0-E521-4DC9-AC3F-B84C1FA38938}" destId="{24A6E7C6-C2C9-448E-8346-EFFE356E3BF5}" srcOrd="2" destOrd="0" presId="urn:microsoft.com/office/officeart/2005/8/layout/vProcess5"/>
    <dgm:cxn modelId="{85E2E9E3-B4CC-48BF-9D08-BB25A28D5502}" type="presParOf" srcId="{39918DA0-E521-4DC9-AC3F-B84C1FA38938}" destId="{C0A58B1A-76F5-4964-8225-D7624E0D9249}" srcOrd="3" destOrd="0" presId="urn:microsoft.com/office/officeart/2005/8/layout/vProcess5"/>
    <dgm:cxn modelId="{E01D4948-8D82-4184-9ACF-75DD407F1E31}" type="presParOf" srcId="{39918DA0-E521-4DC9-AC3F-B84C1FA38938}" destId="{293DCEDB-22C4-4755-B431-6E28F2D849F2}" srcOrd="4" destOrd="0" presId="urn:microsoft.com/office/officeart/2005/8/layout/vProcess5"/>
    <dgm:cxn modelId="{93E20B67-F02D-425F-953D-D6468326CB01}" type="presParOf" srcId="{39918DA0-E521-4DC9-AC3F-B84C1FA38938}" destId="{DABD13F2-847A-4017-9C9D-8C8948B72026}" srcOrd="5" destOrd="0" presId="urn:microsoft.com/office/officeart/2005/8/layout/vProcess5"/>
    <dgm:cxn modelId="{24623052-B5AA-4917-80EC-42B15D72270C}" type="presParOf" srcId="{39918DA0-E521-4DC9-AC3F-B84C1FA38938}" destId="{98E1C96D-08A3-41AA-962E-799B8E929BAB}" srcOrd="6" destOrd="0" presId="urn:microsoft.com/office/officeart/2005/8/layout/vProcess5"/>
    <dgm:cxn modelId="{5BDBCAB7-0109-42C1-AF39-C6F41E84A9A0}" type="presParOf" srcId="{39918DA0-E521-4DC9-AC3F-B84C1FA38938}" destId="{CADFD543-EE33-4A4B-9D5B-199921FF6288}" srcOrd="7" destOrd="0" presId="urn:microsoft.com/office/officeart/2005/8/layout/vProcess5"/>
    <dgm:cxn modelId="{DD54EC37-8C0A-4649-A48E-0A8C13EC77CE}" type="presParOf" srcId="{39918DA0-E521-4DC9-AC3F-B84C1FA38938}" destId="{311803D5-916A-41A4-BF39-490D34A72C8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CC234E-CDB9-4EF1-8FCB-2F72F39474A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E950A89-9873-4002-8A1F-67FABC0743B9}">
      <dgm:prSet/>
      <dgm:spPr/>
      <dgm:t>
        <a:bodyPr/>
        <a:lstStyle/>
        <a:p>
          <a:pPr>
            <a:lnSpc>
              <a:spcPct val="100000"/>
            </a:lnSpc>
            <a:defRPr cap="all"/>
          </a:pPr>
          <a:r>
            <a:rPr lang="en-US"/>
            <a:t>Targeted</a:t>
          </a:r>
        </a:p>
      </dgm:t>
    </dgm:pt>
    <dgm:pt modelId="{D727CDB3-23CF-4055-95D0-9C6919EF4DD1}" type="parTrans" cxnId="{59616430-6345-4E3B-BF86-114CBB56FBC2}">
      <dgm:prSet/>
      <dgm:spPr/>
      <dgm:t>
        <a:bodyPr/>
        <a:lstStyle/>
        <a:p>
          <a:endParaRPr lang="en-US"/>
        </a:p>
      </dgm:t>
    </dgm:pt>
    <dgm:pt modelId="{886D9821-87EE-4261-AA81-AECA41E22C83}" type="sibTrans" cxnId="{59616430-6345-4E3B-BF86-114CBB56FBC2}">
      <dgm:prSet/>
      <dgm:spPr/>
      <dgm:t>
        <a:bodyPr/>
        <a:lstStyle/>
        <a:p>
          <a:endParaRPr lang="en-US"/>
        </a:p>
      </dgm:t>
    </dgm:pt>
    <dgm:pt modelId="{DBF0D58D-A31C-4F4D-934F-C02485693D63}">
      <dgm:prSet/>
      <dgm:spPr/>
      <dgm:t>
        <a:bodyPr/>
        <a:lstStyle/>
        <a:p>
          <a:pPr>
            <a:lnSpc>
              <a:spcPct val="100000"/>
            </a:lnSpc>
            <a:defRPr cap="all"/>
          </a:pPr>
          <a:r>
            <a:rPr lang="en-US" dirty="0"/>
            <a:t>On zoom</a:t>
          </a:r>
        </a:p>
      </dgm:t>
    </dgm:pt>
    <dgm:pt modelId="{4810BB4D-D0CF-428B-9CD2-67F9F959495F}" type="parTrans" cxnId="{24C96EB1-3A26-448A-9B9C-4F46D5A8414E}">
      <dgm:prSet/>
      <dgm:spPr/>
      <dgm:t>
        <a:bodyPr/>
        <a:lstStyle/>
        <a:p>
          <a:endParaRPr lang="en-US"/>
        </a:p>
      </dgm:t>
    </dgm:pt>
    <dgm:pt modelId="{B1BF5CE9-1C60-4D3B-9008-BAFF77B49E41}" type="sibTrans" cxnId="{24C96EB1-3A26-448A-9B9C-4F46D5A8414E}">
      <dgm:prSet/>
      <dgm:spPr/>
      <dgm:t>
        <a:bodyPr/>
        <a:lstStyle/>
        <a:p>
          <a:endParaRPr lang="en-US"/>
        </a:p>
      </dgm:t>
    </dgm:pt>
    <dgm:pt modelId="{C2E53CD2-1D3E-4E60-8167-061D1BE0B241}">
      <dgm:prSet/>
      <dgm:spPr/>
      <dgm:t>
        <a:bodyPr/>
        <a:lstStyle/>
        <a:p>
          <a:pPr>
            <a:lnSpc>
              <a:spcPct val="100000"/>
            </a:lnSpc>
            <a:defRPr cap="all"/>
          </a:pPr>
          <a:r>
            <a:rPr lang="en-US"/>
            <a:t>Math/ELA/Test Prep</a:t>
          </a:r>
        </a:p>
      </dgm:t>
    </dgm:pt>
    <dgm:pt modelId="{99262F8C-0A13-42FA-857C-BDF837DB4007}" type="parTrans" cxnId="{6894F801-1BF8-4D5A-92AC-F8C3251CDBAF}">
      <dgm:prSet/>
      <dgm:spPr/>
      <dgm:t>
        <a:bodyPr/>
        <a:lstStyle/>
        <a:p>
          <a:endParaRPr lang="en-US"/>
        </a:p>
      </dgm:t>
    </dgm:pt>
    <dgm:pt modelId="{D90F7ED5-6C71-436D-9EC8-FF9E9B6D071C}" type="sibTrans" cxnId="{6894F801-1BF8-4D5A-92AC-F8C3251CDBAF}">
      <dgm:prSet/>
      <dgm:spPr/>
      <dgm:t>
        <a:bodyPr/>
        <a:lstStyle/>
        <a:p>
          <a:endParaRPr lang="en-US"/>
        </a:p>
      </dgm:t>
    </dgm:pt>
    <dgm:pt modelId="{F888A4DF-CCD5-49D3-A94D-C760A64EEA0A}" type="pres">
      <dgm:prSet presAssocID="{A8CC234E-CDB9-4EF1-8FCB-2F72F39474A7}" presName="root" presStyleCnt="0">
        <dgm:presLayoutVars>
          <dgm:dir/>
          <dgm:resizeHandles val="exact"/>
        </dgm:presLayoutVars>
      </dgm:prSet>
      <dgm:spPr/>
    </dgm:pt>
    <dgm:pt modelId="{D42453A1-E513-4506-BD1C-A2F715F782A8}" type="pres">
      <dgm:prSet presAssocID="{DE950A89-9873-4002-8A1F-67FABC0743B9}" presName="compNode" presStyleCnt="0"/>
      <dgm:spPr/>
    </dgm:pt>
    <dgm:pt modelId="{42657040-8FD7-4FF2-BC19-3BA9C68CED71}" type="pres">
      <dgm:prSet presAssocID="{DE950A89-9873-4002-8A1F-67FABC0743B9}" presName="iconBgRect" presStyleLbl="bgShp" presStyleIdx="0" presStyleCnt="3"/>
      <dgm:spPr/>
    </dgm:pt>
    <dgm:pt modelId="{ABBCCC33-A340-40D5-A399-0E9CCB4A7755}" type="pres">
      <dgm:prSet presAssocID="{DE950A89-9873-4002-8A1F-67FABC0743B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423DAE10-BCA4-4A78-B590-835C4777537B}" type="pres">
      <dgm:prSet presAssocID="{DE950A89-9873-4002-8A1F-67FABC0743B9}" presName="spaceRect" presStyleCnt="0"/>
      <dgm:spPr/>
    </dgm:pt>
    <dgm:pt modelId="{3EB16F1C-E229-4650-A690-524C4924B037}" type="pres">
      <dgm:prSet presAssocID="{DE950A89-9873-4002-8A1F-67FABC0743B9}" presName="textRect" presStyleLbl="revTx" presStyleIdx="0" presStyleCnt="3">
        <dgm:presLayoutVars>
          <dgm:chMax val="1"/>
          <dgm:chPref val="1"/>
        </dgm:presLayoutVars>
      </dgm:prSet>
      <dgm:spPr/>
    </dgm:pt>
    <dgm:pt modelId="{7DAF6240-AD71-456D-8C40-EA197563845C}" type="pres">
      <dgm:prSet presAssocID="{886D9821-87EE-4261-AA81-AECA41E22C83}" presName="sibTrans" presStyleCnt="0"/>
      <dgm:spPr/>
    </dgm:pt>
    <dgm:pt modelId="{2FDD633D-FBBC-4F8F-88A3-F8632CA8FE75}" type="pres">
      <dgm:prSet presAssocID="{DBF0D58D-A31C-4F4D-934F-C02485693D63}" presName="compNode" presStyleCnt="0"/>
      <dgm:spPr/>
    </dgm:pt>
    <dgm:pt modelId="{14822AE3-E11A-4EF0-ABC0-DDAC7B9AACDE}" type="pres">
      <dgm:prSet presAssocID="{DBF0D58D-A31C-4F4D-934F-C02485693D63}" presName="iconBgRect" presStyleLbl="bgShp" presStyleIdx="1" presStyleCnt="3"/>
      <dgm:spPr/>
    </dgm:pt>
    <dgm:pt modelId="{4060AE41-F345-4EEB-8AB2-91730CEFCA90}" type="pres">
      <dgm:prSet presAssocID="{DBF0D58D-A31C-4F4D-934F-C02485693D6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B5A71815-5FCC-4F08-8DF6-10D48F732B63}" type="pres">
      <dgm:prSet presAssocID="{DBF0D58D-A31C-4F4D-934F-C02485693D63}" presName="spaceRect" presStyleCnt="0"/>
      <dgm:spPr/>
    </dgm:pt>
    <dgm:pt modelId="{F0E8037A-F69C-41A3-BF42-C6367F3CEAEA}" type="pres">
      <dgm:prSet presAssocID="{DBF0D58D-A31C-4F4D-934F-C02485693D63}" presName="textRect" presStyleLbl="revTx" presStyleIdx="1" presStyleCnt="3">
        <dgm:presLayoutVars>
          <dgm:chMax val="1"/>
          <dgm:chPref val="1"/>
        </dgm:presLayoutVars>
      </dgm:prSet>
      <dgm:spPr/>
    </dgm:pt>
    <dgm:pt modelId="{4F218AC9-9065-4E9F-91C6-D3B8C6F9161C}" type="pres">
      <dgm:prSet presAssocID="{B1BF5CE9-1C60-4D3B-9008-BAFF77B49E41}" presName="sibTrans" presStyleCnt="0"/>
      <dgm:spPr/>
    </dgm:pt>
    <dgm:pt modelId="{E411A28A-72F1-418D-A1BD-79A1D4BE35D8}" type="pres">
      <dgm:prSet presAssocID="{C2E53CD2-1D3E-4E60-8167-061D1BE0B241}" presName="compNode" presStyleCnt="0"/>
      <dgm:spPr/>
    </dgm:pt>
    <dgm:pt modelId="{59A2B826-96D7-45D6-8765-825CEDE743EF}" type="pres">
      <dgm:prSet presAssocID="{C2E53CD2-1D3E-4E60-8167-061D1BE0B241}" presName="iconBgRect" presStyleLbl="bgShp" presStyleIdx="2" presStyleCnt="3"/>
      <dgm:spPr/>
    </dgm:pt>
    <dgm:pt modelId="{04B184CF-754A-4E34-BC18-B57250A68BF2}" type="pres">
      <dgm:prSet presAssocID="{C2E53CD2-1D3E-4E60-8167-061D1BE0B24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culator"/>
        </a:ext>
      </dgm:extLst>
    </dgm:pt>
    <dgm:pt modelId="{816671A5-B1F8-4176-A0E1-307BF4A586B2}" type="pres">
      <dgm:prSet presAssocID="{C2E53CD2-1D3E-4E60-8167-061D1BE0B241}" presName="spaceRect" presStyleCnt="0"/>
      <dgm:spPr/>
    </dgm:pt>
    <dgm:pt modelId="{7F336353-0BE1-4DA8-B1D6-8D3F34DB280F}" type="pres">
      <dgm:prSet presAssocID="{C2E53CD2-1D3E-4E60-8167-061D1BE0B241}" presName="textRect" presStyleLbl="revTx" presStyleIdx="2" presStyleCnt="3">
        <dgm:presLayoutVars>
          <dgm:chMax val="1"/>
          <dgm:chPref val="1"/>
        </dgm:presLayoutVars>
      </dgm:prSet>
      <dgm:spPr/>
    </dgm:pt>
  </dgm:ptLst>
  <dgm:cxnLst>
    <dgm:cxn modelId="{6894F801-1BF8-4D5A-92AC-F8C3251CDBAF}" srcId="{A8CC234E-CDB9-4EF1-8FCB-2F72F39474A7}" destId="{C2E53CD2-1D3E-4E60-8167-061D1BE0B241}" srcOrd="2" destOrd="0" parTransId="{99262F8C-0A13-42FA-857C-BDF837DB4007}" sibTransId="{D90F7ED5-6C71-436D-9EC8-FF9E9B6D071C}"/>
    <dgm:cxn modelId="{59616430-6345-4E3B-BF86-114CBB56FBC2}" srcId="{A8CC234E-CDB9-4EF1-8FCB-2F72F39474A7}" destId="{DE950A89-9873-4002-8A1F-67FABC0743B9}" srcOrd="0" destOrd="0" parTransId="{D727CDB3-23CF-4055-95D0-9C6919EF4DD1}" sibTransId="{886D9821-87EE-4261-AA81-AECA41E22C83}"/>
    <dgm:cxn modelId="{AA27735C-A7BA-4C67-AB26-D628F9667436}" type="presOf" srcId="{DBF0D58D-A31C-4F4D-934F-C02485693D63}" destId="{F0E8037A-F69C-41A3-BF42-C6367F3CEAEA}" srcOrd="0" destOrd="0" presId="urn:microsoft.com/office/officeart/2018/5/layout/IconCircleLabelList"/>
    <dgm:cxn modelId="{792E6F7D-0E4C-4594-A205-65F7E96B0163}" type="presOf" srcId="{C2E53CD2-1D3E-4E60-8167-061D1BE0B241}" destId="{7F336353-0BE1-4DA8-B1D6-8D3F34DB280F}" srcOrd="0" destOrd="0" presId="urn:microsoft.com/office/officeart/2018/5/layout/IconCircleLabelList"/>
    <dgm:cxn modelId="{8ECE9A91-9B1C-462D-8F58-DF5D0303FEA5}" type="presOf" srcId="{A8CC234E-CDB9-4EF1-8FCB-2F72F39474A7}" destId="{F888A4DF-CCD5-49D3-A94D-C760A64EEA0A}" srcOrd="0" destOrd="0" presId="urn:microsoft.com/office/officeart/2018/5/layout/IconCircleLabelList"/>
    <dgm:cxn modelId="{17C3BBA1-EDD9-42D5-BD35-32A4110DB364}" type="presOf" srcId="{DE950A89-9873-4002-8A1F-67FABC0743B9}" destId="{3EB16F1C-E229-4650-A690-524C4924B037}" srcOrd="0" destOrd="0" presId="urn:microsoft.com/office/officeart/2018/5/layout/IconCircleLabelList"/>
    <dgm:cxn modelId="{24C96EB1-3A26-448A-9B9C-4F46D5A8414E}" srcId="{A8CC234E-CDB9-4EF1-8FCB-2F72F39474A7}" destId="{DBF0D58D-A31C-4F4D-934F-C02485693D63}" srcOrd="1" destOrd="0" parTransId="{4810BB4D-D0CF-428B-9CD2-67F9F959495F}" sibTransId="{B1BF5CE9-1C60-4D3B-9008-BAFF77B49E41}"/>
    <dgm:cxn modelId="{56F01A6C-1132-4DBC-8FAE-AE937E397D22}" type="presParOf" srcId="{F888A4DF-CCD5-49D3-A94D-C760A64EEA0A}" destId="{D42453A1-E513-4506-BD1C-A2F715F782A8}" srcOrd="0" destOrd="0" presId="urn:microsoft.com/office/officeart/2018/5/layout/IconCircleLabelList"/>
    <dgm:cxn modelId="{0B9D1865-DBD2-49AA-B349-2AB93FD6B5D9}" type="presParOf" srcId="{D42453A1-E513-4506-BD1C-A2F715F782A8}" destId="{42657040-8FD7-4FF2-BC19-3BA9C68CED71}" srcOrd="0" destOrd="0" presId="urn:microsoft.com/office/officeart/2018/5/layout/IconCircleLabelList"/>
    <dgm:cxn modelId="{8DD430D1-283B-4A01-9789-7E1DDD1E3CF8}" type="presParOf" srcId="{D42453A1-E513-4506-BD1C-A2F715F782A8}" destId="{ABBCCC33-A340-40D5-A399-0E9CCB4A7755}" srcOrd="1" destOrd="0" presId="urn:microsoft.com/office/officeart/2018/5/layout/IconCircleLabelList"/>
    <dgm:cxn modelId="{7CA98D2B-A96A-472B-9D53-C3652F33DD5D}" type="presParOf" srcId="{D42453A1-E513-4506-BD1C-A2F715F782A8}" destId="{423DAE10-BCA4-4A78-B590-835C4777537B}" srcOrd="2" destOrd="0" presId="urn:microsoft.com/office/officeart/2018/5/layout/IconCircleLabelList"/>
    <dgm:cxn modelId="{3842339D-C9A3-4812-8FCC-146A7DD598B7}" type="presParOf" srcId="{D42453A1-E513-4506-BD1C-A2F715F782A8}" destId="{3EB16F1C-E229-4650-A690-524C4924B037}" srcOrd="3" destOrd="0" presId="urn:microsoft.com/office/officeart/2018/5/layout/IconCircleLabelList"/>
    <dgm:cxn modelId="{568BCAF9-EC36-47C4-BC5E-B0283239CBB6}" type="presParOf" srcId="{F888A4DF-CCD5-49D3-A94D-C760A64EEA0A}" destId="{7DAF6240-AD71-456D-8C40-EA197563845C}" srcOrd="1" destOrd="0" presId="urn:microsoft.com/office/officeart/2018/5/layout/IconCircleLabelList"/>
    <dgm:cxn modelId="{ED85136A-8FD0-4A87-8A62-AFF6091FF51F}" type="presParOf" srcId="{F888A4DF-CCD5-49D3-A94D-C760A64EEA0A}" destId="{2FDD633D-FBBC-4F8F-88A3-F8632CA8FE75}" srcOrd="2" destOrd="0" presId="urn:microsoft.com/office/officeart/2018/5/layout/IconCircleLabelList"/>
    <dgm:cxn modelId="{EAA50AB5-41EA-46D5-84C5-0104A8CE4234}" type="presParOf" srcId="{2FDD633D-FBBC-4F8F-88A3-F8632CA8FE75}" destId="{14822AE3-E11A-4EF0-ABC0-DDAC7B9AACDE}" srcOrd="0" destOrd="0" presId="urn:microsoft.com/office/officeart/2018/5/layout/IconCircleLabelList"/>
    <dgm:cxn modelId="{36C1F56C-AB3F-4333-BB66-BD0BA1A8D78D}" type="presParOf" srcId="{2FDD633D-FBBC-4F8F-88A3-F8632CA8FE75}" destId="{4060AE41-F345-4EEB-8AB2-91730CEFCA90}" srcOrd="1" destOrd="0" presId="urn:microsoft.com/office/officeart/2018/5/layout/IconCircleLabelList"/>
    <dgm:cxn modelId="{A4913AF8-E99C-4D1B-AB32-73CC8DE6E8BC}" type="presParOf" srcId="{2FDD633D-FBBC-4F8F-88A3-F8632CA8FE75}" destId="{B5A71815-5FCC-4F08-8DF6-10D48F732B63}" srcOrd="2" destOrd="0" presId="urn:microsoft.com/office/officeart/2018/5/layout/IconCircleLabelList"/>
    <dgm:cxn modelId="{73302670-6FC9-4CA1-9D3F-F663D4472A26}" type="presParOf" srcId="{2FDD633D-FBBC-4F8F-88A3-F8632CA8FE75}" destId="{F0E8037A-F69C-41A3-BF42-C6367F3CEAEA}" srcOrd="3" destOrd="0" presId="urn:microsoft.com/office/officeart/2018/5/layout/IconCircleLabelList"/>
    <dgm:cxn modelId="{CF1BEF89-8A82-4684-A920-DD2D924E6C7A}" type="presParOf" srcId="{F888A4DF-CCD5-49D3-A94D-C760A64EEA0A}" destId="{4F218AC9-9065-4E9F-91C6-D3B8C6F9161C}" srcOrd="3" destOrd="0" presId="urn:microsoft.com/office/officeart/2018/5/layout/IconCircleLabelList"/>
    <dgm:cxn modelId="{23815260-3C39-48C9-80EE-A4FD232834F1}" type="presParOf" srcId="{F888A4DF-CCD5-49D3-A94D-C760A64EEA0A}" destId="{E411A28A-72F1-418D-A1BD-79A1D4BE35D8}" srcOrd="4" destOrd="0" presId="urn:microsoft.com/office/officeart/2018/5/layout/IconCircleLabelList"/>
    <dgm:cxn modelId="{A23AA930-FCF9-4753-A442-09E46F0E750A}" type="presParOf" srcId="{E411A28A-72F1-418D-A1BD-79A1D4BE35D8}" destId="{59A2B826-96D7-45D6-8765-825CEDE743EF}" srcOrd="0" destOrd="0" presId="urn:microsoft.com/office/officeart/2018/5/layout/IconCircleLabelList"/>
    <dgm:cxn modelId="{7583BE03-876E-46AE-B950-8BF595DDC672}" type="presParOf" srcId="{E411A28A-72F1-418D-A1BD-79A1D4BE35D8}" destId="{04B184CF-754A-4E34-BC18-B57250A68BF2}" srcOrd="1" destOrd="0" presId="urn:microsoft.com/office/officeart/2018/5/layout/IconCircleLabelList"/>
    <dgm:cxn modelId="{648390B6-4B03-4114-97F1-2FB7B8985DA8}" type="presParOf" srcId="{E411A28A-72F1-418D-A1BD-79A1D4BE35D8}" destId="{816671A5-B1F8-4176-A0E1-307BF4A586B2}" srcOrd="2" destOrd="0" presId="urn:microsoft.com/office/officeart/2018/5/layout/IconCircleLabelList"/>
    <dgm:cxn modelId="{F5C65DD1-2F42-4C6A-85FE-99093094112C}" type="presParOf" srcId="{E411A28A-72F1-418D-A1BD-79A1D4BE35D8}" destId="{7F336353-0BE1-4DA8-B1D6-8D3F34DB280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0AEDB3-23EB-4A23-85F8-9284C3222BB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A861607-C979-44F4-B4D2-8B3E03493895}">
      <dgm:prSet custT="1"/>
      <dgm:spPr/>
      <dgm:t>
        <a:bodyPr/>
        <a:lstStyle/>
        <a:p>
          <a:r>
            <a:rPr lang="en-US" sz="1400" dirty="0"/>
            <a:t>Please note that each month we will monitor student pacing. Any student that is 2 weeks or greater behind pace, will be required to come on campus to work. </a:t>
          </a:r>
        </a:p>
      </dgm:t>
    </dgm:pt>
    <dgm:pt modelId="{A4039129-9744-4B23-A5AD-9760A5866F85}" type="parTrans" cxnId="{CF1754EF-886B-4F3A-8150-F7F27D60AAFA}">
      <dgm:prSet/>
      <dgm:spPr/>
      <dgm:t>
        <a:bodyPr/>
        <a:lstStyle/>
        <a:p>
          <a:endParaRPr lang="en-US"/>
        </a:p>
      </dgm:t>
    </dgm:pt>
    <dgm:pt modelId="{5385E41A-1745-46F6-A800-E690CC6D1FAC}" type="sibTrans" cxnId="{CF1754EF-886B-4F3A-8150-F7F27D60AAFA}">
      <dgm:prSet/>
      <dgm:spPr/>
      <dgm:t>
        <a:bodyPr/>
        <a:lstStyle/>
        <a:p>
          <a:endParaRPr lang="en-US"/>
        </a:p>
      </dgm:t>
    </dgm:pt>
    <dgm:pt modelId="{4707C88E-8CCE-46B0-BCEF-3EBA01C279A1}">
      <dgm:prSet custT="1"/>
      <dgm:spPr/>
      <dgm:t>
        <a:bodyPr/>
        <a:lstStyle/>
        <a:p>
          <a:r>
            <a:rPr lang="en-US" sz="2400" dirty="0"/>
            <a:t>Will occur (starting in September)</a:t>
          </a:r>
        </a:p>
      </dgm:t>
    </dgm:pt>
    <dgm:pt modelId="{63D239B4-131F-44D0-842B-A0C69A94BCF0}" type="parTrans" cxnId="{2103BECA-5B9D-4C7F-AA1C-ECA656512410}">
      <dgm:prSet/>
      <dgm:spPr/>
      <dgm:t>
        <a:bodyPr/>
        <a:lstStyle/>
        <a:p>
          <a:endParaRPr lang="en-US"/>
        </a:p>
      </dgm:t>
    </dgm:pt>
    <dgm:pt modelId="{5AE6B152-80CD-485B-9681-12983511B697}" type="sibTrans" cxnId="{2103BECA-5B9D-4C7F-AA1C-ECA656512410}">
      <dgm:prSet/>
      <dgm:spPr/>
      <dgm:t>
        <a:bodyPr/>
        <a:lstStyle/>
        <a:p>
          <a:endParaRPr lang="en-US"/>
        </a:p>
      </dgm:t>
    </dgm:pt>
    <dgm:pt modelId="{59263C82-1CBB-4D11-8C29-36228B9C8755}">
      <dgm:prSet custT="1"/>
      <dgm:spPr/>
      <dgm:t>
        <a:bodyPr/>
        <a:lstStyle/>
        <a:p>
          <a:r>
            <a:rPr lang="en-US" sz="2400" dirty="0"/>
            <a:t>9:00-11:30am</a:t>
          </a:r>
        </a:p>
      </dgm:t>
    </dgm:pt>
    <dgm:pt modelId="{B79F00CD-8395-4563-A6BF-5CC2EB7571A6}" type="parTrans" cxnId="{A76C5B36-732B-4C58-8160-3ACA8ECAEDBC}">
      <dgm:prSet/>
      <dgm:spPr/>
      <dgm:t>
        <a:bodyPr/>
        <a:lstStyle/>
        <a:p>
          <a:endParaRPr lang="en-US"/>
        </a:p>
      </dgm:t>
    </dgm:pt>
    <dgm:pt modelId="{143D605F-A9E6-4F7D-BD85-AF6A25FAB1BC}" type="sibTrans" cxnId="{A76C5B36-732B-4C58-8160-3ACA8ECAEDBC}">
      <dgm:prSet/>
      <dgm:spPr/>
      <dgm:t>
        <a:bodyPr/>
        <a:lstStyle/>
        <a:p>
          <a:endParaRPr lang="en-US"/>
        </a:p>
      </dgm:t>
    </dgm:pt>
    <dgm:pt modelId="{A1AE6A9E-F109-4906-88FC-745BFC651D1E}">
      <dgm:prSet custT="1"/>
      <dgm:spPr/>
      <dgm:t>
        <a:bodyPr/>
        <a:lstStyle/>
        <a:p>
          <a:r>
            <a:rPr lang="en-US" sz="1800" dirty="0"/>
            <a:t>Other students that are on pace but may need some additional support can also attend. </a:t>
          </a:r>
        </a:p>
      </dgm:t>
    </dgm:pt>
    <dgm:pt modelId="{8CDCB4CB-218D-4FF3-81C5-A051870489C2}" type="parTrans" cxnId="{21C48729-C491-4DE9-9E41-5FFF2380EBEC}">
      <dgm:prSet/>
      <dgm:spPr/>
      <dgm:t>
        <a:bodyPr/>
        <a:lstStyle/>
        <a:p>
          <a:endParaRPr lang="en-US"/>
        </a:p>
      </dgm:t>
    </dgm:pt>
    <dgm:pt modelId="{17EAD858-B6B9-4F31-A048-B52312260179}" type="sibTrans" cxnId="{21C48729-C491-4DE9-9E41-5FFF2380EBEC}">
      <dgm:prSet/>
      <dgm:spPr/>
      <dgm:t>
        <a:bodyPr/>
        <a:lstStyle/>
        <a:p>
          <a:endParaRPr lang="en-US"/>
        </a:p>
      </dgm:t>
    </dgm:pt>
    <dgm:pt modelId="{BAAAA3A8-BFA2-4CF8-B112-79F5ABB5242E}">
      <dgm:prSet custT="1"/>
      <dgm:spPr/>
      <dgm:t>
        <a:bodyPr/>
        <a:lstStyle/>
        <a:p>
          <a:r>
            <a:rPr lang="en-US" sz="1800" dirty="0"/>
            <a:t>Teachers will be onsite. Teacher rotation will occur since they will coincide with Enrichment Day activities</a:t>
          </a:r>
          <a:r>
            <a:rPr lang="en-US" sz="1500" dirty="0"/>
            <a:t>. </a:t>
          </a:r>
        </a:p>
      </dgm:t>
    </dgm:pt>
    <dgm:pt modelId="{A6AEF2D2-9B38-4620-BB89-76D058A047B1}" type="parTrans" cxnId="{125D364F-043A-431E-B3DE-40C54EEC3458}">
      <dgm:prSet/>
      <dgm:spPr/>
      <dgm:t>
        <a:bodyPr/>
        <a:lstStyle/>
        <a:p>
          <a:endParaRPr lang="en-US"/>
        </a:p>
      </dgm:t>
    </dgm:pt>
    <dgm:pt modelId="{DEE61194-7E6C-437D-9161-B520AE54E67C}" type="sibTrans" cxnId="{125D364F-043A-431E-B3DE-40C54EEC3458}">
      <dgm:prSet/>
      <dgm:spPr/>
      <dgm:t>
        <a:bodyPr/>
        <a:lstStyle/>
        <a:p>
          <a:endParaRPr lang="en-US"/>
        </a:p>
      </dgm:t>
    </dgm:pt>
    <dgm:pt modelId="{3199F488-1A51-47BF-A56D-D84FDF454DD6}" type="pres">
      <dgm:prSet presAssocID="{C50AEDB3-23EB-4A23-85F8-9284C3222BBA}" presName="vert0" presStyleCnt="0">
        <dgm:presLayoutVars>
          <dgm:dir/>
          <dgm:animOne val="branch"/>
          <dgm:animLvl val="lvl"/>
        </dgm:presLayoutVars>
      </dgm:prSet>
      <dgm:spPr/>
    </dgm:pt>
    <dgm:pt modelId="{0DCD0081-83CC-4A4D-943A-750638296FDA}" type="pres">
      <dgm:prSet presAssocID="{AA861607-C979-44F4-B4D2-8B3E03493895}" presName="thickLine" presStyleLbl="alignNode1" presStyleIdx="0" presStyleCnt="5"/>
      <dgm:spPr/>
    </dgm:pt>
    <dgm:pt modelId="{5D333D58-8973-4823-90E5-7989B82BBF66}" type="pres">
      <dgm:prSet presAssocID="{AA861607-C979-44F4-B4D2-8B3E03493895}" presName="horz1" presStyleCnt="0"/>
      <dgm:spPr/>
    </dgm:pt>
    <dgm:pt modelId="{5654C6B2-C52C-4C45-8AC3-CB817467CF71}" type="pres">
      <dgm:prSet presAssocID="{AA861607-C979-44F4-B4D2-8B3E03493895}" presName="tx1" presStyleLbl="revTx" presStyleIdx="0" presStyleCnt="5"/>
      <dgm:spPr/>
    </dgm:pt>
    <dgm:pt modelId="{F8106805-F79F-450F-8176-3246AF21FCEF}" type="pres">
      <dgm:prSet presAssocID="{AA861607-C979-44F4-B4D2-8B3E03493895}" presName="vert1" presStyleCnt="0"/>
      <dgm:spPr/>
    </dgm:pt>
    <dgm:pt modelId="{B8BC147E-8123-406A-BA51-9A404106ECE2}" type="pres">
      <dgm:prSet presAssocID="{4707C88E-8CCE-46B0-BCEF-3EBA01C279A1}" presName="thickLine" presStyleLbl="alignNode1" presStyleIdx="1" presStyleCnt="5"/>
      <dgm:spPr/>
    </dgm:pt>
    <dgm:pt modelId="{7DC544F6-26AC-412A-82E7-DD7BBB4C5264}" type="pres">
      <dgm:prSet presAssocID="{4707C88E-8CCE-46B0-BCEF-3EBA01C279A1}" presName="horz1" presStyleCnt="0"/>
      <dgm:spPr/>
    </dgm:pt>
    <dgm:pt modelId="{826C4144-FF8E-4DED-AAA5-7EBD414D7F4C}" type="pres">
      <dgm:prSet presAssocID="{4707C88E-8CCE-46B0-BCEF-3EBA01C279A1}" presName="tx1" presStyleLbl="revTx" presStyleIdx="1" presStyleCnt="5"/>
      <dgm:spPr/>
    </dgm:pt>
    <dgm:pt modelId="{C23034EC-591B-47A0-BD12-421586C5DA71}" type="pres">
      <dgm:prSet presAssocID="{4707C88E-8CCE-46B0-BCEF-3EBA01C279A1}" presName="vert1" presStyleCnt="0"/>
      <dgm:spPr/>
    </dgm:pt>
    <dgm:pt modelId="{04FFD9F8-44D9-4A70-9410-A38934C49460}" type="pres">
      <dgm:prSet presAssocID="{59263C82-1CBB-4D11-8C29-36228B9C8755}" presName="thickLine" presStyleLbl="alignNode1" presStyleIdx="2" presStyleCnt="5"/>
      <dgm:spPr/>
    </dgm:pt>
    <dgm:pt modelId="{F9D2B231-2CF5-432B-A7CF-3B4EBA6C86A8}" type="pres">
      <dgm:prSet presAssocID="{59263C82-1CBB-4D11-8C29-36228B9C8755}" presName="horz1" presStyleCnt="0"/>
      <dgm:spPr/>
    </dgm:pt>
    <dgm:pt modelId="{7BC404DE-5801-4451-A21C-796874841576}" type="pres">
      <dgm:prSet presAssocID="{59263C82-1CBB-4D11-8C29-36228B9C8755}" presName="tx1" presStyleLbl="revTx" presStyleIdx="2" presStyleCnt="5"/>
      <dgm:spPr/>
    </dgm:pt>
    <dgm:pt modelId="{32BA8CD6-BDFD-4AD0-BBF1-2F8B38F364F9}" type="pres">
      <dgm:prSet presAssocID="{59263C82-1CBB-4D11-8C29-36228B9C8755}" presName="vert1" presStyleCnt="0"/>
      <dgm:spPr/>
    </dgm:pt>
    <dgm:pt modelId="{7046ADBF-BE4E-465C-AFED-8BE791F406F5}" type="pres">
      <dgm:prSet presAssocID="{A1AE6A9E-F109-4906-88FC-745BFC651D1E}" presName="thickLine" presStyleLbl="alignNode1" presStyleIdx="3" presStyleCnt="5"/>
      <dgm:spPr/>
    </dgm:pt>
    <dgm:pt modelId="{15A6B742-D370-4378-9649-76D7E48B412D}" type="pres">
      <dgm:prSet presAssocID="{A1AE6A9E-F109-4906-88FC-745BFC651D1E}" presName="horz1" presStyleCnt="0"/>
      <dgm:spPr/>
    </dgm:pt>
    <dgm:pt modelId="{C430B18A-2846-4CDD-AC62-F70BF2D30015}" type="pres">
      <dgm:prSet presAssocID="{A1AE6A9E-F109-4906-88FC-745BFC651D1E}" presName="tx1" presStyleLbl="revTx" presStyleIdx="3" presStyleCnt="5"/>
      <dgm:spPr/>
    </dgm:pt>
    <dgm:pt modelId="{F665366B-C5EC-4FFF-8C15-389E05536D5D}" type="pres">
      <dgm:prSet presAssocID="{A1AE6A9E-F109-4906-88FC-745BFC651D1E}" presName="vert1" presStyleCnt="0"/>
      <dgm:spPr/>
    </dgm:pt>
    <dgm:pt modelId="{F6594F68-6E49-4C91-8E42-1C85D348D111}" type="pres">
      <dgm:prSet presAssocID="{BAAAA3A8-BFA2-4CF8-B112-79F5ABB5242E}" presName="thickLine" presStyleLbl="alignNode1" presStyleIdx="4" presStyleCnt="5"/>
      <dgm:spPr/>
    </dgm:pt>
    <dgm:pt modelId="{3FC37D18-4A02-44B6-80C4-EF597242BAD2}" type="pres">
      <dgm:prSet presAssocID="{BAAAA3A8-BFA2-4CF8-B112-79F5ABB5242E}" presName="horz1" presStyleCnt="0"/>
      <dgm:spPr/>
    </dgm:pt>
    <dgm:pt modelId="{B7CB4A69-6DF0-48D2-8911-A7B663E47144}" type="pres">
      <dgm:prSet presAssocID="{BAAAA3A8-BFA2-4CF8-B112-79F5ABB5242E}" presName="tx1" presStyleLbl="revTx" presStyleIdx="4" presStyleCnt="5"/>
      <dgm:spPr/>
    </dgm:pt>
    <dgm:pt modelId="{A6AE19DD-FB53-4181-9DBA-8E22EA051FC9}" type="pres">
      <dgm:prSet presAssocID="{BAAAA3A8-BFA2-4CF8-B112-79F5ABB5242E}" presName="vert1" presStyleCnt="0"/>
      <dgm:spPr/>
    </dgm:pt>
  </dgm:ptLst>
  <dgm:cxnLst>
    <dgm:cxn modelId="{FEAC1102-7320-4DB2-8A85-DD0F019F565F}" type="presOf" srcId="{BAAAA3A8-BFA2-4CF8-B112-79F5ABB5242E}" destId="{B7CB4A69-6DF0-48D2-8911-A7B663E47144}" srcOrd="0" destOrd="0" presId="urn:microsoft.com/office/officeart/2008/layout/LinedList"/>
    <dgm:cxn modelId="{1B64F01A-34F4-4CF0-92B9-A4DC8C5EA3CB}" type="presOf" srcId="{AA861607-C979-44F4-B4D2-8B3E03493895}" destId="{5654C6B2-C52C-4C45-8AC3-CB817467CF71}" srcOrd="0" destOrd="0" presId="urn:microsoft.com/office/officeart/2008/layout/LinedList"/>
    <dgm:cxn modelId="{21C48729-C491-4DE9-9E41-5FFF2380EBEC}" srcId="{C50AEDB3-23EB-4A23-85F8-9284C3222BBA}" destId="{A1AE6A9E-F109-4906-88FC-745BFC651D1E}" srcOrd="3" destOrd="0" parTransId="{8CDCB4CB-218D-4FF3-81C5-A051870489C2}" sibTransId="{17EAD858-B6B9-4F31-A048-B52312260179}"/>
    <dgm:cxn modelId="{B4EC8634-D596-4655-B041-AAE9591EA011}" type="presOf" srcId="{A1AE6A9E-F109-4906-88FC-745BFC651D1E}" destId="{C430B18A-2846-4CDD-AC62-F70BF2D30015}" srcOrd="0" destOrd="0" presId="urn:microsoft.com/office/officeart/2008/layout/LinedList"/>
    <dgm:cxn modelId="{A76C5B36-732B-4C58-8160-3ACA8ECAEDBC}" srcId="{C50AEDB3-23EB-4A23-85F8-9284C3222BBA}" destId="{59263C82-1CBB-4D11-8C29-36228B9C8755}" srcOrd="2" destOrd="0" parTransId="{B79F00CD-8395-4563-A6BF-5CC2EB7571A6}" sibTransId="{143D605F-A9E6-4F7D-BD85-AF6A25FAB1BC}"/>
    <dgm:cxn modelId="{125D364F-043A-431E-B3DE-40C54EEC3458}" srcId="{C50AEDB3-23EB-4A23-85F8-9284C3222BBA}" destId="{BAAAA3A8-BFA2-4CF8-B112-79F5ABB5242E}" srcOrd="4" destOrd="0" parTransId="{A6AEF2D2-9B38-4620-BB89-76D058A047B1}" sibTransId="{DEE61194-7E6C-437D-9161-B520AE54E67C}"/>
    <dgm:cxn modelId="{0994698F-2BE9-4778-8AFC-9048B90D419E}" type="presOf" srcId="{4707C88E-8CCE-46B0-BCEF-3EBA01C279A1}" destId="{826C4144-FF8E-4DED-AAA5-7EBD414D7F4C}" srcOrd="0" destOrd="0" presId="urn:microsoft.com/office/officeart/2008/layout/LinedList"/>
    <dgm:cxn modelId="{2103BECA-5B9D-4C7F-AA1C-ECA656512410}" srcId="{C50AEDB3-23EB-4A23-85F8-9284C3222BBA}" destId="{4707C88E-8CCE-46B0-BCEF-3EBA01C279A1}" srcOrd="1" destOrd="0" parTransId="{63D239B4-131F-44D0-842B-A0C69A94BCF0}" sibTransId="{5AE6B152-80CD-485B-9681-12983511B697}"/>
    <dgm:cxn modelId="{AF0965CC-37F9-4DD9-BC6C-12A812336B15}" type="presOf" srcId="{C50AEDB3-23EB-4A23-85F8-9284C3222BBA}" destId="{3199F488-1A51-47BF-A56D-D84FDF454DD6}" srcOrd="0" destOrd="0" presId="urn:microsoft.com/office/officeart/2008/layout/LinedList"/>
    <dgm:cxn modelId="{DACABEED-51EC-4950-A66D-C7D6DD3EED72}" type="presOf" srcId="{59263C82-1CBB-4D11-8C29-36228B9C8755}" destId="{7BC404DE-5801-4451-A21C-796874841576}" srcOrd="0" destOrd="0" presId="urn:microsoft.com/office/officeart/2008/layout/LinedList"/>
    <dgm:cxn modelId="{CF1754EF-886B-4F3A-8150-F7F27D60AAFA}" srcId="{C50AEDB3-23EB-4A23-85F8-9284C3222BBA}" destId="{AA861607-C979-44F4-B4D2-8B3E03493895}" srcOrd="0" destOrd="0" parTransId="{A4039129-9744-4B23-A5AD-9760A5866F85}" sibTransId="{5385E41A-1745-46F6-A800-E690CC6D1FAC}"/>
    <dgm:cxn modelId="{B1D9696D-3B53-4C3D-8BFF-5D0695EBE1AC}" type="presParOf" srcId="{3199F488-1A51-47BF-A56D-D84FDF454DD6}" destId="{0DCD0081-83CC-4A4D-943A-750638296FDA}" srcOrd="0" destOrd="0" presId="urn:microsoft.com/office/officeart/2008/layout/LinedList"/>
    <dgm:cxn modelId="{EE752C66-6570-4E7C-8556-886B6D4C5F2B}" type="presParOf" srcId="{3199F488-1A51-47BF-A56D-D84FDF454DD6}" destId="{5D333D58-8973-4823-90E5-7989B82BBF66}" srcOrd="1" destOrd="0" presId="urn:microsoft.com/office/officeart/2008/layout/LinedList"/>
    <dgm:cxn modelId="{7BFCD1A3-584A-435B-A982-8A5A0899E8DD}" type="presParOf" srcId="{5D333D58-8973-4823-90E5-7989B82BBF66}" destId="{5654C6B2-C52C-4C45-8AC3-CB817467CF71}" srcOrd="0" destOrd="0" presId="urn:microsoft.com/office/officeart/2008/layout/LinedList"/>
    <dgm:cxn modelId="{EBAE89FD-B2EF-47D8-810A-96917166BC36}" type="presParOf" srcId="{5D333D58-8973-4823-90E5-7989B82BBF66}" destId="{F8106805-F79F-450F-8176-3246AF21FCEF}" srcOrd="1" destOrd="0" presId="urn:microsoft.com/office/officeart/2008/layout/LinedList"/>
    <dgm:cxn modelId="{BD15BA68-2AC3-447A-A4A4-23FA6352CB74}" type="presParOf" srcId="{3199F488-1A51-47BF-A56D-D84FDF454DD6}" destId="{B8BC147E-8123-406A-BA51-9A404106ECE2}" srcOrd="2" destOrd="0" presId="urn:microsoft.com/office/officeart/2008/layout/LinedList"/>
    <dgm:cxn modelId="{B2925238-539B-499F-A748-86366AAEF05A}" type="presParOf" srcId="{3199F488-1A51-47BF-A56D-D84FDF454DD6}" destId="{7DC544F6-26AC-412A-82E7-DD7BBB4C5264}" srcOrd="3" destOrd="0" presId="urn:microsoft.com/office/officeart/2008/layout/LinedList"/>
    <dgm:cxn modelId="{62AF8AE3-B96F-4FC9-92EC-C35F5F263761}" type="presParOf" srcId="{7DC544F6-26AC-412A-82E7-DD7BBB4C5264}" destId="{826C4144-FF8E-4DED-AAA5-7EBD414D7F4C}" srcOrd="0" destOrd="0" presId="urn:microsoft.com/office/officeart/2008/layout/LinedList"/>
    <dgm:cxn modelId="{365102C9-A491-4F5A-8CAF-965CEA38A537}" type="presParOf" srcId="{7DC544F6-26AC-412A-82E7-DD7BBB4C5264}" destId="{C23034EC-591B-47A0-BD12-421586C5DA71}" srcOrd="1" destOrd="0" presId="urn:microsoft.com/office/officeart/2008/layout/LinedList"/>
    <dgm:cxn modelId="{32642AC0-86BA-4846-9718-81FBECE7BA41}" type="presParOf" srcId="{3199F488-1A51-47BF-A56D-D84FDF454DD6}" destId="{04FFD9F8-44D9-4A70-9410-A38934C49460}" srcOrd="4" destOrd="0" presId="urn:microsoft.com/office/officeart/2008/layout/LinedList"/>
    <dgm:cxn modelId="{9E856AE2-BA67-40DD-AD9E-E8BFD0DFF5BA}" type="presParOf" srcId="{3199F488-1A51-47BF-A56D-D84FDF454DD6}" destId="{F9D2B231-2CF5-432B-A7CF-3B4EBA6C86A8}" srcOrd="5" destOrd="0" presId="urn:microsoft.com/office/officeart/2008/layout/LinedList"/>
    <dgm:cxn modelId="{AFEFB41E-F3B2-437D-B5D5-8B4460BA35E9}" type="presParOf" srcId="{F9D2B231-2CF5-432B-A7CF-3B4EBA6C86A8}" destId="{7BC404DE-5801-4451-A21C-796874841576}" srcOrd="0" destOrd="0" presId="urn:microsoft.com/office/officeart/2008/layout/LinedList"/>
    <dgm:cxn modelId="{C67E8007-F0D2-465C-B539-4AE3A98D24EF}" type="presParOf" srcId="{F9D2B231-2CF5-432B-A7CF-3B4EBA6C86A8}" destId="{32BA8CD6-BDFD-4AD0-BBF1-2F8B38F364F9}" srcOrd="1" destOrd="0" presId="urn:microsoft.com/office/officeart/2008/layout/LinedList"/>
    <dgm:cxn modelId="{68CB180B-6082-49E7-A427-5FAA6A98D6B8}" type="presParOf" srcId="{3199F488-1A51-47BF-A56D-D84FDF454DD6}" destId="{7046ADBF-BE4E-465C-AFED-8BE791F406F5}" srcOrd="6" destOrd="0" presId="urn:microsoft.com/office/officeart/2008/layout/LinedList"/>
    <dgm:cxn modelId="{ED2B5468-018B-44AA-B52A-4B94269E939A}" type="presParOf" srcId="{3199F488-1A51-47BF-A56D-D84FDF454DD6}" destId="{15A6B742-D370-4378-9649-76D7E48B412D}" srcOrd="7" destOrd="0" presId="urn:microsoft.com/office/officeart/2008/layout/LinedList"/>
    <dgm:cxn modelId="{0E1A9926-3CA0-4DF7-9A17-053E9C5C687C}" type="presParOf" srcId="{15A6B742-D370-4378-9649-76D7E48B412D}" destId="{C430B18A-2846-4CDD-AC62-F70BF2D30015}" srcOrd="0" destOrd="0" presId="urn:microsoft.com/office/officeart/2008/layout/LinedList"/>
    <dgm:cxn modelId="{6272DEA1-A103-402C-96C8-FEBADF3EE6F2}" type="presParOf" srcId="{15A6B742-D370-4378-9649-76D7E48B412D}" destId="{F665366B-C5EC-4FFF-8C15-389E05536D5D}" srcOrd="1" destOrd="0" presId="urn:microsoft.com/office/officeart/2008/layout/LinedList"/>
    <dgm:cxn modelId="{C61890E9-4C11-4C4C-AFD5-E21EBA8DAA94}" type="presParOf" srcId="{3199F488-1A51-47BF-A56D-D84FDF454DD6}" destId="{F6594F68-6E49-4C91-8E42-1C85D348D111}" srcOrd="8" destOrd="0" presId="urn:microsoft.com/office/officeart/2008/layout/LinedList"/>
    <dgm:cxn modelId="{9D884065-616B-4CDB-BCE9-EBE18AFA47CD}" type="presParOf" srcId="{3199F488-1A51-47BF-A56D-D84FDF454DD6}" destId="{3FC37D18-4A02-44B6-80C4-EF597242BAD2}" srcOrd="9" destOrd="0" presId="urn:microsoft.com/office/officeart/2008/layout/LinedList"/>
    <dgm:cxn modelId="{EA93B24B-E9AE-4C9E-ACA2-93033AEDF342}" type="presParOf" srcId="{3FC37D18-4A02-44B6-80C4-EF597242BAD2}" destId="{B7CB4A69-6DF0-48D2-8911-A7B663E47144}" srcOrd="0" destOrd="0" presId="urn:microsoft.com/office/officeart/2008/layout/LinedList"/>
    <dgm:cxn modelId="{2BAA0A35-2DA8-416D-9C01-B2E938C042AB}" type="presParOf" srcId="{3FC37D18-4A02-44B6-80C4-EF597242BAD2}" destId="{A6AE19DD-FB53-4181-9DBA-8E22EA051FC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2F95D5-9A10-456E-A976-4780660B3528}"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9EE7DCD1-263A-4325-829F-E77164AF661E}">
      <dgm:prSet/>
      <dgm:spPr/>
      <dgm:t>
        <a:bodyPr/>
        <a:lstStyle/>
        <a:p>
          <a:pPr>
            <a:lnSpc>
              <a:spcPct val="100000"/>
            </a:lnSpc>
          </a:pPr>
          <a:r>
            <a:rPr lang="en-US"/>
            <a:t>Try your best</a:t>
          </a:r>
        </a:p>
      </dgm:t>
    </dgm:pt>
    <dgm:pt modelId="{9C705112-2A69-42E2-ADFC-835E653B28F9}" type="parTrans" cxnId="{6D654A25-2F6D-4B3F-8F53-BBC2441099FF}">
      <dgm:prSet/>
      <dgm:spPr/>
      <dgm:t>
        <a:bodyPr/>
        <a:lstStyle/>
        <a:p>
          <a:endParaRPr lang="en-US"/>
        </a:p>
      </dgm:t>
    </dgm:pt>
    <dgm:pt modelId="{2D21BE16-64F0-4E8F-A2B5-F96C0FD35A13}" type="sibTrans" cxnId="{6D654A25-2F6D-4B3F-8F53-BBC2441099FF}">
      <dgm:prSet phldrT="1" phldr="0"/>
      <dgm:spPr/>
      <dgm:t>
        <a:bodyPr/>
        <a:lstStyle/>
        <a:p>
          <a:endParaRPr lang="en-US"/>
        </a:p>
      </dgm:t>
    </dgm:pt>
    <dgm:pt modelId="{FA8B44A3-7A3D-4083-A31F-AA522A7F9496}">
      <dgm:prSet/>
      <dgm:spPr/>
      <dgm:t>
        <a:bodyPr/>
        <a:lstStyle/>
        <a:p>
          <a:pPr>
            <a:lnSpc>
              <a:spcPct val="100000"/>
            </a:lnSpc>
          </a:pPr>
          <a:r>
            <a:rPr lang="en-US"/>
            <a:t>Read and take notes before submitting assignments</a:t>
          </a:r>
        </a:p>
      </dgm:t>
    </dgm:pt>
    <dgm:pt modelId="{9F72B646-9F5C-48FC-B923-8AA05605ABA1}" type="parTrans" cxnId="{9C360ABB-FA8D-470B-8CF8-4172FE07D815}">
      <dgm:prSet/>
      <dgm:spPr/>
      <dgm:t>
        <a:bodyPr/>
        <a:lstStyle/>
        <a:p>
          <a:endParaRPr lang="en-US"/>
        </a:p>
      </dgm:t>
    </dgm:pt>
    <dgm:pt modelId="{E4C2754D-6D11-42ED-8B96-FA20C262B7CA}" type="sibTrans" cxnId="{9C360ABB-FA8D-470B-8CF8-4172FE07D815}">
      <dgm:prSet phldrT="2" phldr="0"/>
      <dgm:spPr/>
      <dgm:t>
        <a:bodyPr/>
        <a:lstStyle/>
        <a:p>
          <a:endParaRPr lang="en-US"/>
        </a:p>
      </dgm:t>
    </dgm:pt>
    <dgm:pt modelId="{DF5E0E91-DCCA-4A9A-9A7B-CDA5B7A412AE}">
      <dgm:prSet/>
      <dgm:spPr/>
      <dgm:t>
        <a:bodyPr/>
        <a:lstStyle/>
        <a:p>
          <a:pPr>
            <a:lnSpc>
              <a:spcPct val="100000"/>
            </a:lnSpc>
          </a:pPr>
          <a:r>
            <a:rPr lang="en-US"/>
            <a:t>Follow the pace chart (be on or ahead of pace)</a:t>
          </a:r>
        </a:p>
      </dgm:t>
    </dgm:pt>
    <dgm:pt modelId="{10DC952D-A4FE-423B-94EC-D2BA260E402E}" type="parTrans" cxnId="{1732EC92-27C6-4482-B724-43E11CBF6235}">
      <dgm:prSet/>
      <dgm:spPr/>
      <dgm:t>
        <a:bodyPr/>
        <a:lstStyle/>
        <a:p>
          <a:endParaRPr lang="en-US"/>
        </a:p>
      </dgm:t>
    </dgm:pt>
    <dgm:pt modelId="{1CDBDCD6-9E6D-4474-A335-DC5FF1C1CC11}" type="sibTrans" cxnId="{1732EC92-27C6-4482-B724-43E11CBF6235}">
      <dgm:prSet phldrT="3" phldr="0"/>
      <dgm:spPr/>
      <dgm:t>
        <a:bodyPr/>
        <a:lstStyle/>
        <a:p>
          <a:endParaRPr lang="en-US"/>
        </a:p>
      </dgm:t>
    </dgm:pt>
    <dgm:pt modelId="{BDFDBB03-EF13-4882-A646-0A459F4F2A9A}">
      <dgm:prSet/>
      <dgm:spPr/>
      <dgm:t>
        <a:bodyPr/>
        <a:lstStyle/>
        <a:p>
          <a:pPr>
            <a:lnSpc>
              <a:spcPct val="100000"/>
            </a:lnSpc>
          </a:pPr>
          <a:r>
            <a:rPr lang="en-US"/>
            <a:t>Complete assignments in order and on time</a:t>
          </a:r>
        </a:p>
      </dgm:t>
    </dgm:pt>
    <dgm:pt modelId="{B363783A-B1AD-4E5E-B925-4B12A22D13A7}" type="parTrans" cxnId="{6FBC29C7-4950-4EB5-827F-E98E342AEB14}">
      <dgm:prSet/>
      <dgm:spPr/>
      <dgm:t>
        <a:bodyPr/>
        <a:lstStyle/>
        <a:p>
          <a:endParaRPr lang="en-US"/>
        </a:p>
      </dgm:t>
    </dgm:pt>
    <dgm:pt modelId="{8E3A756E-4AA7-493B-ACB6-DB12CB039E0C}" type="sibTrans" cxnId="{6FBC29C7-4950-4EB5-827F-E98E342AEB14}">
      <dgm:prSet phldrT="4" phldr="0"/>
      <dgm:spPr/>
      <dgm:t>
        <a:bodyPr/>
        <a:lstStyle/>
        <a:p>
          <a:endParaRPr lang="en-US"/>
        </a:p>
      </dgm:t>
    </dgm:pt>
    <dgm:pt modelId="{8C58613E-51EB-4158-B8F6-BB1006D3CE05}">
      <dgm:prSet/>
      <dgm:spPr/>
      <dgm:t>
        <a:bodyPr/>
        <a:lstStyle/>
        <a:p>
          <a:pPr>
            <a:lnSpc>
              <a:spcPct val="100000"/>
            </a:lnSpc>
          </a:pPr>
          <a:r>
            <a:rPr lang="en-US"/>
            <a:t>Maintain Academic Integrity</a:t>
          </a:r>
        </a:p>
      </dgm:t>
    </dgm:pt>
    <dgm:pt modelId="{D3EE8198-B5B3-4DC7-A85A-B55D1D6B3C56}" type="parTrans" cxnId="{411475FE-9BEF-4B8E-9A76-7E9460C4D556}">
      <dgm:prSet/>
      <dgm:spPr/>
      <dgm:t>
        <a:bodyPr/>
        <a:lstStyle/>
        <a:p>
          <a:endParaRPr lang="en-US"/>
        </a:p>
      </dgm:t>
    </dgm:pt>
    <dgm:pt modelId="{75481137-F9A9-427B-B645-551ECF3F1F72}" type="sibTrans" cxnId="{411475FE-9BEF-4B8E-9A76-7E9460C4D556}">
      <dgm:prSet phldrT="5" phldr="0"/>
      <dgm:spPr/>
      <dgm:t>
        <a:bodyPr/>
        <a:lstStyle/>
        <a:p>
          <a:endParaRPr lang="en-US"/>
        </a:p>
      </dgm:t>
    </dgm:pt>
    <dgm:pt modelId="{C15E36C6-9E77-41B6-B832-A4122CAFB039}">
      <dgm:prSet/>
      <dgm:spPr/>
      <dgm:t>
        <a:bodyPr/>
        <a:lstStyle/>
        <a:p>
          <a:pPr>
            <a:lnSpc>
              <a:spcPct val="100000"/>
            </a:lnSpc>
          </a:pPr>
          <a:r>
            <a:rPr lang="en-US"/>
            <a:t>Review all grades and teacher feedback</a:t>
          </a:r>
        </a:p>
      </dgm:t>
    </dgm:pt>
    <dgm:pt modelId="{F3C6BE44-A994-4B66-AB6A-EE71E456E2E1}" type="parTrans" cxnId="{A06EF821-3509-4CB5-9931-AC60B93A2157}">
      <dgm:prSet/>
      <dgm:spPr/>
      <dgm:t>
        <a:bodyPr/>
        <a:lstStyle/>
        <a:p>
          <a:endParaRPr lang="en-US"/>
        </a:p>
      </dgm:t>
    </dgm:pt>
    <dgm:pt modelId="{F1958497-51C9-4362-BF25-9384A2D794C7}" type="sibTrans" cxnId="{A06EF821-3509-4CB5-9931-AC60B93A2157}">
      <dgm:prSet phldrT="6" phldr="0"/>
      <dgm:spPr/>
      <dgm:t>
        <a:bodyPr/>
        <a:lstStyle/>
        <a:p>
          <a:endParaRPr lang="en-US"/>
        </a:p>
      </dgm:t>
    </dgm:pt>
    <dgm:pt modelId="{DD11F52E-EB85-4888-B974-71434FFF3C1B}">
      <dgm:prSet/>
      <dgm:spPr/>
      <dgm:t>
        <a:bodyPr/>
        <a:lstStyle/>
        <a:p>
          <a:pPr>
            <a:lnSpc>
              <a:spcPct val="100000"/>
            </a:lnSpc>
          </a:pPr>
          <a:r>
            <a:rPr lang="en-US"/>
            <a:t>Respond to teacher communication</a:t>
          </a:r>
        </a:p>
      </dgm:t>
    </dgm:pt>
    <dgm:pt modelId="{AD7D4195-08BC-4D23-B1F2-054B3C0289E3}" type="parTrans" cxnId="{CCC6E1D9-827E-4216-A1DC-E3D7D24AE30B}">
      <dgm:prSet/>
      <dgm:spPr/>
      <dgm:t>
        <a:bodyPr/>
        <a:lstStyle/>
        <a:p>
          <a:endParaRPr lang="en-US"/>
        </a:p>
      </dgm:t>
    </dgm:pt>
    <dgm:pt modelId="{8253CF1B-0E90-429B-9F1D-E0DF29962F30}" type="sibTrans" cxnId="{CCC6E1D9-827E-4216-A1DC-E3D7D24AE30B}">
      <dgm:prSet phldrT="7" phldr="0"/>
      <dgm:spPr/>
      <dgm:t>
        <a:bodyPr/>
        <a:lstStyle/>
        <a:p>
          <a:endParaRPr lang="en-US"/>
        </a:p>
      </dgm:t>
    </dgm:pt>
    <dgm:pt modelId="{65C97EB0-CE32-4F97-A988-35CF6D42831B}">
      <dgm:prSet/>
      <dgm:spPr/>
      <dgm:t>
        <a:bodyPr/>
        <a:lstStyle/>
        <a:p>
          <a:pPr>
            <a:lnSpc>
              <a:spcPct val="100000"/>
            </a:lnSpc>
          </a:pPr>
          <a:r>
            <a:rPr lang="en-US"/>
            <a:t>Let your teacher know if you are having any difficulties</a:t>
          </a:r>
        </a:p>
      </dgm:t>
    </dgm:pt>
    <dgm:pt modelId="{D1C9C462-C8F6-4004-B7F7-4BC51EDC45E6}" type="parTrans" cxnId="{D8C8700B-CD53-4498-99D7-5ABB725BA1EF}">
      <dgm:prSet/>
      <dgm:spPr/>
      <dgm:t>
        <a:bodyPr/>
        <a:lstStyle/>
        <a:p>
          <a:endParaRPr lang="en-US"/>
        </a:p>
      </dgm:t>
    </dgm:pt>
    <dgm:pt modelId="{CD36594B-BF4E-4718-9378-DDE8042BFB7E}" type="sibTrans" cxnId="{D8C8700B-CD53-4498-99D7-5ABB725BA1EF}">
      <dgm:prSet phldrT="8" phldr="0"/>
      <dgm:spPr/>
      <dgm:t>
        <a:bodyPr/>
        <a:lstStyle/>
        <a:p>
          <a:endParaRPr lang="en-US"/>
        </a:p>
      </dgm:t>
    </dgm:pt>
    <dgm:pt modelId="{52AFF491-9972-4381-A588-715D69AB8962}" type="pres">
      <dgm:prSet presAssocID="{FB2F95D5-9A10-456E-A976-4780660B3528}" presName="root" presStyleCnt="0">
        <dgm:presLayoutVars>
          <dgm:dir/>
          <dgm:resizeHandles val="exact"/>
        </dgm:presLayoutVars>
      </dgm:prSet>
      <dgm:spPr/>
    </dgm:pt>
    <dgm:pt modelId="{81D7C672-045B-4CB9-8644-2A3FACC9DEFF}" type="pres">
      <dgm:prSet presAssocID="{9EE7DCD1-263A-4325-829F-E77164AF661E}" presName="compNode" presStyleCnt="0"/>
      <dgm:spPr/>
    </dgm:pt>
    <dgm:pt modelId="{0D89D7F7-A47F-419B-AD48-85241A992160}" type="pres">
      <dgm:prSet presAssocID="{9EE7DCD1-263A-4325-829F-E77164AF661E}" presName="bgRect" presStyleLbl="bgShp" presStyleIdx="0" presStyleCnt="8"/>
      <dgm:spPr/>
    </dgm:pt>
    <dgm:pt modelId="{E6FEC8C4-C145-4F61-BE5A-76615E092674}" type="pres">
      <dgm:prSet presAssocID="{9EE7DCD1-263A-4325-829F-E77164AF661E}"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rophy"/>
        </a:ext>
      </dgm:extLst>
    </dgm:pt>
    <dgm:pt modelId="{5B705D39-2A64-4D39-B5B8-837CA69E4D20}" type="pres">
      <dgm:prSet presAssocID="{9EE7DCD1-263A-4325-829F-E77164AF661E}" presName="spaceRect" presStyleCnt="0"/>
      <dgm:spPr/>
    </dgm:pt>
    <dgm:pt modelId="{0A8ABF0E-168F-4333-9A9F-FBC8F212E040}" type="pres">
      <dgm:prSet presAssocID="{9EE7DCD1-263A-4325-829F-E77164AF661E}" presName="parTx" presStyleLbl="revTx" presStyleIdx="0" presStyleCnt="8">
        <dgm:presLayoutVars>
          <dgm:chMax val="0"/>
          <dgm:chPref val="0"/>
        </dgm:presLayoutVars>
      </dgm:prSet>
      <dgm:spPr/>
    </dgm:pt>
    <dgm:pt modelId="{9A4000B0-5814-4F35-B511-D10277815B82}" type="pres">
      <dgm:prSet presAssocID="{2D21BE16-64F0-4E8F-A2B5-F96C0FD35A13}" presName="sibTrans" presStyleCnt="0"/>
      <dgm:spPr/>
    </dgm:pt>
    <dgm:pt modelId="{1B4CABBA-B705-4ECA-9074-FAAA4290EE42}" type="pres">
      <dgm:prSet presAssocID="{FA8B44A3-7A3D-4083-A31F-AA522A7F9496}" presName="compNode" presStyleCnt="0"/>
      <dgm:spPr/>
    </dgm:pt>
    <dgm:pt modelId="{0906F365-BC92-40C8-A7CD-54B2AC3C3DED}" type="pres">
      <dgm:prSet presAssocID="{FA8B44A3-7A3D-4083-A31F-AA522A7F9496}" presName="bgRect" presStyleLbl="bgShp" presStyleIdx="1" presStyleCnt="8"/>
      <dgm:spPr/>
    </dgm:pt>
    <dgm:pt modelId="{C021B0C1-CDAA-4F72-AC15-3A9138373474}" type="pres">
      <dgm:prSet presAssocID="{FA8B44A3-7A3D-4083-A31F-AA522A7F9496}"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ncil"/>
        </a:ext>
      </dgm:extLst>
    </dgm:pt>
    <dgm:pt modelId="{0536CFC5-4798-49FB-8DD9-1F6A45A70B98}" type="pres">
      <dgm:prSet presAssocID="{FA8B44A3-7A3D-4083-A31F-AA522A7F9496}" presName="spaceRect" presStyleCnt="0"/>
      <dgm:spPr/>
    </dgm:pt>
    <dgm:pt modelId="{C734DF15-A305-495F-B2E0-F316AB7B3A1B}" type="pres">
      <dgm:prSet presAssocID="{FA8B44A3-7A3D-4083-A31F-AA522A7F9496}" presName="parTx" presStyleLbl="revTx" presStyleIdx="1" presStyleCnt="8">
        <dgm:presLayoutVars>
          <dgm:chMax val="0"/>
          <dgm:chPref val="0"/>
        </dgm:presLayoutVars>
      </dgm:prSet>
      <dgm:spPr/>
    </dgm:pt>
    <dgm:pt modelId="{71D45773-53DE-47DD-B645-67172DCBABE2}" type="pres">
      <dgm:prSet presAssocID="{E4C2754D-6D11-42ED-8B96-FA20C262B7CA}" presName="sibTrans" presStyleCnt="0"/>
      <dgm:spPr/>
    </dgm:pt>
    <dgm:pt modelId="{4BB864F4-F610-45B8-9B5A-DDE10C1D8074}" type="pres">
      <dgm:prSet presAssocID="{DF5E0E91-DCCA-4A9A-9A7B-CDA5B7A412AE}" presName="compNode" presStyleCnt="0"/>
      <dgm:spPr/>
    </dgm:pt>
    <dgm:pt modelId="{2625690E-F80E-4491-BF57-E2B16C5BF67D}" type="pres">
      <dgm:prSet presAssocID="{DF5E0E91-DCCA-4A9A-9A7B-CDA5B7A412AE}" presName="bgRect" presStyleLbl="bgShp" presStyleIdx="2" presStyleCnt="8"/>
      <dgm:spPr/>
    </dgm:pt>
    <dgm:pt modelId="{18C833ED-AA3E-4B36-B62E-73590867ABBB}" type="pres">
      <dgm:prSet presAssocID="{DF5E0E91-DCCA-4A9A-9A7B-CDA5B7A412AE}"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266E17E5-C857-4F24-A134-218C4653DC2B}" type="pres">
      <dgm:prSet presAssocID="{DF5E0E91-DCCA-4A9A-9A7B-CDA5B7A412AE}" presName="spaceRect" presStyleCnt="0"/>
      <dgm:spPr/>
    </dgm:pt>
    <dgm:pt modelId="{41DFEED4-7FFB-4706-B9E0-D42F0CB62DBB}" type="pres">
      <dgm:prSet presAssocID="{DF5E0E91-DCCA-4A9A-9A7B-CDA5B7A412AE}" presName="parTx" presStyleLbl="revTx" presStyleIdx="2" presStyleCnt="8">
        <dgm:presLayoutVars>
          <dgm:chMax val="0"/>
          <dgm:chPref val="0"/>
        </dgm:presLayoutVars>
      </dgm:prSet>
      <dgm:spPr/>
    </dgm:pt>
    <dgm:pt modelId="{1C6AA971-BF63-4BFF-AF4A-3A22CBDF35BC}" type="pres">
      <dgm:prSet presAssocID="{1CDBDCD6-9E6D-4474-A335-DC5FF1C1CC11}" presName="sibTrans" presStyleCnt="0"/>
      <dgm:spPr/>
    </dgm:pt>
    <dgm:pt modelId="{2869DA3A-D413-4B55-A888-013BFAAB2121}" type="pres">
      <dgm:prSet presAssocID="{BDFDBB03-EF13-4882-A646-0A459F4F2A9A}" presName="compNode" presStyleCnt="0"/>
      <dgm:spPr/>
    </dgm:pt>
    <dgm:pt modelId="{2BFD4EF2-8870-4782-AEC7-68CEAD47044A}" type="pres">
      <dgm:prSet presAssocID="{BDFDBB03-EF13-4882-A646-0A459F4F2A9A}" presName="bgRect" presStyleLbl="bgShp" presStyleIdx="3" presStyleCnt="8"/>
      <dgm:spPr/>
    </dgm:pt>
    <dgm:pt modelId="{F035B232-D545-4713-9A46-653E5DE5EC76}" type="pres">
      <dgm:prSet presAssocID="{BDFDBB03-EF13-4882-A646-0A459F4F2A9A}"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485AFB8E-1C25-4AD3-99B8-D3FDA138C713}" type="pres">
      <dgm:prSet presAssocID="{BDFDBB03-EF13-4882-A646-0A459F4F2A9A}" presName="spaceRect" presStyleCnt="0"/>
      <dgm:spPr/>
    </dgm:pt>
    <dgm:pt modelId="{DCF54E62-B6E5-4037-9157-081D5CA2AF39}" type="pres">
      <dgm:prSet presAssocID="{BDFDBB03-EF13-4882-A646-0A459F4F2A9A}" presName="parTx" presStyleLbl="revTx" presStyleIdx="3" presStyleCnt="8">
        <dgm:presLayoutVars>
          <dgm:chMax val="0"/>
          <dgm:chPref val="0"/>
        </dgm:presLayoutVars>
      </dgm:prSet>
      <dgm:spPr/>
    </dgm:pt>
    <dgm:pt modelId="{8A5D284F-AEF6-4428-98B8-D61AA8513636}" type="pres">
      <dgm:prSet presAssocID="{8E3A756E-4AA7-493B-ACB6-DB12CB039E0C}" presName="sibTrans" presStyleCnt="0"/>
      <dgm:spPr/>
    </dgm:pt>
    <dgm:pt modelId="{39C01AC7-76B9-4859-825D-52CD2AE642C4}" type="pres">
      <dgm:prSet presAssocID="{8C58613E-51EB-4158-B8F6-BB1006D3CE05}" presName="compNode" presStyleCnt="0"/>
      <dgm:spPr/>
    </dgm:pt>
    <dgm:pt modelId="{5C89E847-2F7B-40AE-A239-12C4A6C8A2BE}" type="pres">
      <dgm:prSet presAssocID="{8C58613E-51EB-4158-B8F6-BB1006D3CE05}" presName="bgRect" presStyleLbl="bgShp" presStyleIdx="4" presStyleCnt="8"/>
      <dgm:spPr/>
    </dgm:pt>
    <dgm:pt modelId="{35F5B866-8F55-4A64-8083-7E2807B6223B}" type="pres">
      <dgm:prSet presAssocID="{8C58613E-51EB-4158-B8F6-BB1006D3CE05}"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ooks"/>
        </a:ext>
      </dgm:extLst>
    </dgm:pt>
    <dgm:pt modelId="{D06558AC-4786-49FA-BFE0-53E64A536FB8}" type="pres">
      <dgm:prSet presAssocID="{8C58613E-51EB-4158-B8F6-BB1006D3CE05}" presName="spaceRect" presStyleCnt="0"/>
      <dgm:spPr/>
    </dgm:pt>
    <dgm:pt modelId="{2E9A7B8A-9135-4526-9DB9-56DA460B9A7C}" type="pres">
      <dgm:prSet presAssocID="{8C58613E-51EB-4158-B8F6-BB1006D3CE05}" presName="parTx" presStyleLbl="revTx" presStyleIdx="4" presStyleCnt="8">
        <dgm:presLayoutVars>
          <dgm:chMax val="0"/>
          <dgm:chPref val="0"/>
        </dgm:presLayoutVars>
      </dgm:prSet>
      <dgm:spPr/>
    </dgm:pt>
    <dgm:pt modelId="{1EE6DB0F-167F-499C-AAB3-386ADBB08AB3}" type="pres">
      <dgm:prSet presAssocID="{75481137-F9A9-427B-B645-551ECF3F1F72}" presName="sibTrans" presStyleCnt="0"/>
      <dgm:spPr/>
    </dgm:pt>
    <dgm:pt modelId="{DC37A040-556C-40D6-9183-CE7D0749119A}" type="pres">
      <dgm:prSet presAssocID="{C15E36C6-9E77-41B6-B832-A4122CAFB039}" presName="compNode" presStyleCnt="0"/>
      <dgm:spPr/>
    </dgm:pt>
    <dgm:pt modelId="{B7B4489E-BB4D-4073-9564-7D64EDEFE02D}" type="pres">
      <dgm:prSet presAssocID="{C15E36C6-9E77-41B6-B832-A4122CAFB039}" presName="bgRect" presStyleLbl="bgShp" presStyleIdx="5" presStyleCnt="8"/>
      <dgm:spPr/>
    </dgm:pt>
    <dgm:pt modelId="{A5D4C505-90F0-455A-8F41-576A24AABF7D}" type="pres">
      <dgm:prSet presAssocID="{C15E36C6-9E77-41B6-B832-A4122CAFB039}"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Teacher"/>
        </a:ext>
      </dgm:extLst>
    </dgm:pt>
    <dgm:pt modelId="{8CD4C65C-DF72-45BF-A766-F347460B1961}" type="pres">
      <dgm:prSet presAssocID="{C15E36C6-9E77-41B6-B832-A4122CAFB039}" presName="spaceRect" presStyleCnt="0"/>
      <dgm:spPr/>
    </dgm:pt>
    <dgm:pt modelId="{0CE06F06-3B05-4FC3-B671-18EBB223FC27}" type="pres">
      <dgm:prSet presAssocID="{C15E36C6-9E77-41B6-B832-A4122CAFB039}" presName="parTx" presStyleLbl="revTx" presStyleIdx="5" presStyleCnt="8">
        <dgm:presLayoutVars>
          <dgm:chMax val="0"/>
          <dgm:chPref val="0"/>
        </dgm:presLayoutVars>
      </dgm:prSet>
      <dgm:spPr/>
    </dgm:pt>
    <dgm:pt modelId="{F2A9F96A-94F0-409A-98AC-76EC58C2D159}" type="pres">
      <dgm:prSet presAssocID="{F1958497-51C9-4362-BF25-9384A2D794C7}" presName="sibTrans" presStyleCnt="0"/>
      <dgm:spPr/>
    </dgm:pt>
    <dgm:pt modelId="{E488965A-468F-4135-A94E-90AAB8078388}" type="pres">
      <dgm:prSet presAssocID="{DD11F52E-EB85-4888-B974-71434FFF3C1B}" presName="compNode" presStyleCnt="0"/>
      <dgm:spPr/>
    </dgm:pt>
    <dgm:pt modelId="{1880E547-606A-4678-88C3-CEF12C1AA501}" type="pres">
      <dgm:prSet presAssocID="{DD11F52E-EB85-4888-B974-71434FFF3C1B}" presName="bgRect" presStyleLbl="bgShp" presStyleIdx="6" presStyleCnt="8"/>
      <dgm:spPr/>
    </dgm:pt>
    <dgm:pt modelId="{49AA0D3F-9413-4FA5-931A-F35D40A31849}" type="pres">
      <dgm:prSet presAssocID="{DD11F52E-EB85-4888-B974-71434FFF3C1B}"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Chat"/>
        </a:ext>
      </dgm:extLst>
    </dgm:pt>
    <dgm:pt modelId="{B31CCB63-A565-4D20-B96A-2573E67212EB}" type="pres">
      <dgm:prSet presAssocID="{DD11F52E-EB85-4888-B974-71434FFF3C1B}" presName="spaceRect" presStyleCnt="0"/>
      <dgm:spPr/>
    </dgm:pt>
    <dgm:pt modelId="{A6BEBE60-5F8E-4B52-A94A-6E5FF2A770B3}" type="pres">
      <dgm:prSet presAssocID="{DD11F52E-EB85-4888-B974-71434FFF3C1B}" presName="parTx" presStyleLbl="revTx" presStyleIdx="6" presStyleCnt="8">
        <dgm:presLayoutVars>
          <dgm:chMax val="0"/>
          <dgm:chPref val="0"/>
        </dgm:presLayoutVars>
      </dgm:prSet>
      <dgm:spPr/>
    </dgm:pt>
    <dgm:pt modelId="{22B5BA0F-3426-4D6C-8089-6A6283B451D3}" type="pres">
      <dgm:prSet presAssocID="{8253CF1B-0E90-429B-9F1D-E0DF29962F30}" presName="sibTrans" presStyleCnt="0"/>
      <dgm:spPr/>
    </dgm:pt>
    <dgm:pt modelId="{9E199CD5-9D0F-49FC-9035-07418A4DB41C}" type="pres">
      <dgm:prSet presAssocID="{65C97EB0-CE32-4F97-A988-35CF6D42831B}" presName="compNode" presStyleCnt="0"/>
      <dgm:spPr/>
    </dgm:pt>
    <dgm:pt modelId="{91B0C81A-1CDD-4942-AADB-B4FBF751B1CE}" type="pres">
      <dgm:prSet presAssocID="{65C97EB0-CE32-4F97-A988-35CF6D42831B}" presName="bgRect" presStyleLbl="bgShp" presStyleIdx="7" presStyleCnt="8"/>
      <dgm:spPr/>
    </dgm:pt>
    <dgm:pt modelId="{B8C4A679-96A9-4C96-AE27-4B9ABE28A7B3}" type="pres">
      <dgm:prSet presAssocID="{65C97EB0-CE32-4F97-A988-35CF6D42831B}"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Help"/>
        </a:ext>
      </dgm:extLst>
    </dgm:pt>
    <dgm:pt modelId="{48248E22-064F-4B0A-9B47-2882C349E086}" type="pres">
      <dgm:prSet presAssocID="{65C97EB0-CE32-4F97-A988-35CF6D42831B}" presName="spaceRect" presStyleCnt="0"/>
      <dgm:spPr/>
    </dgm:pt>
    <dgm:pt modelId="{1951A73D-7B1B-43AB-9168-7EE3BBF59BA8}" type="pres">
      <dgm:prSet presAssocID="{65C97EB0-CE32-4F97-A988-35CF6D42831B}" presName="parTx" presStyleLbl="revTx" presStyleIdx="7" presStyleCnt="8">
        <dgm:presLayoutVars>
          <dgm:chMax val="0"/>
          <dgm:chPref val="0"/>
        </dgm:presLayoutVars>
      </dgm:prSet>
      <dgm:spPr/>
    </dgm:pt>
  </dgm:ptLst>
  <dgm:cxnLst>
    <dgm:cxn modelId="{D8C8700B-CD53-4498-99D7-5ABB725BA1EF}" srcId="{FB2F95D5-9A10-456E-A976-4780660B3528}" destId="{65C97EB0-CE32-4F97-A988-35CF6D42831B}" srcOrd="7" destOrd="0" parTransId="{D1C9C462-C8F6-4004-B7F7-4BC51EDC45E6}" sibTransId="{CD36594B-BF4E-4718-9378-DDE8042BFB7E}"/>
    <dgm:cxn modelId="{A06EF821-3509-4CB5-9931-AC60B93A2157}" srcId="{FB2F95D5-9A10-456E-A976-4780660B3528}" destId="{C15E36C6-9E77-41B6-B832-A4122CAFB039}" srcOrd="5" destOrd="0" parTransId="{F3C6BE44-A994-4B66-AB6A-EE71E456E2E1}" sibTransId="{F1958497-51C9-4362-BF25-9384A2D794C7}"/>
    <dgm:cxn modelId="{6D654A25-2F6D-4B3F-8F53-BBC2441099FF}" srcId="{FB2F95D5-9A10-456E-A976-4780660B3528}" destId="{9EE7DCD1-263A-4325-829F-E77164AF661E}" srcOrd="0" destOrd="0" parTransId="{9C705112-2A69-42E2-ADFC-835E653B28F9}" sibTransId="{2D21BE16-64F0-4E8F-A2B5-F96C0FD35A13}"/>
    <dgm:cxn modelId="{01EE8025-F4DA-4DC1-A17F-50362C90F3B9}" type="presOf" srcId="{9EE7DCD1-263A-4325-829F-E77164AF661E}" destId="{0A8ABF0E-168F-4333-9A9F-FBC8F212E040}" srcOrd="0" destOrd="0" presId="urn:microsoft.com/office/officeart/2018/2/layout/IconVerticalSolidList"/>
    <dgm:cxn modelId="{1C6FE925-5CB3-4B86-BF4B-54575468952A}" type="presOf" srcId="{BDFDBB03-EF13-4882-A646-0A459F4F2A9A}" destId="{DCF54E62-B6E5-4037-9157-081D5CA2AF39}" srcOrd="0" destOrd="0" presId="urn:microsoft.com/office/officeart/2018/2/layout/IconVerticalSolidList"/>
    <dgm:cxn modelId="{33710541-9F95-4979-A6FD-4A0F1F7290D0}" type="presOf" srcId="{C15E36C6-9E77-41B6-B832-A4122CAFB039}" destId="{0CE06F06-3B05-4FC3-B671-18EBB223FC27}" srcOrd="0" destOrd="0" presId="urn:microsoft.com/office/officeart/2018/2/layout/IconVerticalSolidList"/>
    <dgm:cxn modelId="{8FC2A463-2898-41F3-928B-28D0D60FE1E2}" type="presOf" srcId="{FA8B44A3-7A3D-4083-A31F-AA522A7F9496}" destId="{C734DF15-A305-495F-B2E0-F316AB7B3A1B}" srcOrd="0" destOrd="0" presId="urn:microsoft.com/office/officeart/2018/2/layout/IconVerticalSolidList"/>
    <dgm:cxn modelId="{5F796952-6450-43F5-B0BB-B5A23CA40761}" type="presOf" srcId="{FB2F95D5-9A10-456E-A976-4780660B3528}" destId="{52AFF491-9972-4381-A588-715D69AB8962}" srcOrd="0" destOrd="0" presId="urn:microsoft.com/office/officeart/2018/2/layout/IconVerticalSolidList"/>
    <dgm:cxn modelId="{1732EC92-27C6-4482-B724-43E11CBF6235}" srcId="{FB2F95D5-9A10-456E-A976-4780660B3528}" destId="{DF5E0E91-DCCA-4A9A-9A7B-CDA5B7A412AE}" srcOrd="2" destOrd="0" parTransId="{10DC952D-A4FE-423B-94EC-D2BA260E402E}" sibTransId="{1CDBDCD6-9E6D-4474-A335-DC5FF1C1CC11}"/>
    <dgm:cxn modelId="{2E50BFA5-EAAC-4E39-98DB-D51B5DEB6F9A}" type="presOf" srcId="{65C97EB0-CE32-4F97-A988-35CF6D42831B}" destId="{1951A73D-7B1B-43AB-9168-7EE3BBF59BA8}" srcOrd="0" destOrd="0" presId="urn:microsoft.com/office/officeart/2018/2/layout/IconVerticalSolidList"/>
    <dgm:cxn modelId="{68E6B6A9-E1A9-4285-AF4B-E1D2296759AE}" type="presOf" srcId="{8C58613E-51EB-4158-B8F6-BB1006D3CE05}" destId="{2E9A7B8A-9135-4526-9DB9-56DA460B9A7C}" srcOrd="0" destOrd="0" presId="urn:microsoft.com/office/officeart/2018/2/layout/IconVerticalSolidList"/>
    <dgm:cxn modelId="{3A3103B2-D685-4C46-9B69-7F971B3739B2}" type="presOf" srcId="{DD11F52E-EB85-4888-B974-71434FFF3C1B}" destId="{A6BEBE60-5F8E-4B52-A94A-6E5FF2A770B3}" srcOrd="0" destOrd="0" presId="urn:microsoft.com/office/officeart/2018/2/layout/IconVerticalSolidList"/>
    <dgm:cxn modelId="{9C360ABB-FA8D-470B-8CF8-4172FE07D815}" srcId="{FB2F95D5-9A10-456E-A976-4780660B3528}" destId="{FA8B44A3-7A3D-4083-A31F-AA522A7F9496}" srcOrd="1" destOrd="0" parTransId="{9F72B646-9F5C-48FC-B923-8AA05605ABA1}" sibTransId="{E4C2754D-6D11-42ED-8B96-FA20C262B7CA}"/>
    <dgm:cxn modelId="{6FBC29C7-4950-4EB5-827F-E98E342AEB14}" srcId="{FB2F95D5-9A10-456E-A976-4780660B3528}" destId="{BDFDBB03-EF13-4882-A646-0A459F4F2A9A}" srcOrd="3" destOrd="0" parTransId="{B363783A-B1AD-4E5E-B925-4B12A22D13A7}" sibTransId="{8E3A756E-4AA7-493B-ACB6-DB12CB039E0C}"/>
    <dgm:cxn modelId="{CCC6E1D9-827E-4216-A1DC-E3D7D24AE30B}" srcId="{FB2F95D5-9A10-456E-A976-4780660B3528}" destId="{DD11F52E-EB85-4888-B974-71434FFF3C1B}" srcOrd="6" destOrd="0" parTransId="{AD7D4195-08BC-4D23-B1F2-054B3C0289E3}" sibTransId="{8253CF1B-0E90-429B-9F1D-E0DF29962F30}"/>
    <dgm:cxn modelId="{571FA9E7-9433-4746-B512-C64F70A894EF}" type="presOf" srcId="{DF5E0E91-DCCA-4A9A-9A7B-CDA5B7A412AE}" destId="{41DFEED4-7FFB-4706-B9E0-D42F0CB62DBB}" srcOrd="0" destOrd="0" presId="urn:microsoft.com/office/officeart/2018/2/layout/IconVerticalSolidList"/>
    <dgm:cxn modelId="{411475FE-9BEF-4B8E-9A76-7E9460C4D556}" srcId="{FB2F95D5-9A10-456E-A976-4780660B3528}" destId="{8C58613E-51EB-4158-B8F6-BB1006D3CE05}" srcOrd="4" destOrd="0" parTransId="{D3EE8198-B5B3-4DC7-A85A-B55D1D6B3C56}" sibTransId="{75481137-F9A9-427B-B645-551ECF3F1F72}"/>
    <dgm:cxn modelId="{47FC40E1-D49C-4AF5-B521-E00693A07146}" type="presParOf" srcId="{52AFF491-9972-4381-A588-715D69AB8962}" destId="{81D7C672-045B-4CB9-8644-2A3FACC9DEFF}" srcOrd="0" destOrd="0" presId="urn:microsoft.com/office/officeart/2018/2/layout/IconVerticalSolidList"/>
    <dgm:cxn modelId="{E3C5D034-1952-42EB-88BB-0AF68603A89B}" type="presParOf" srcId="{81D7C672-045B-4CB9-8644-2A3FACC9DEFF}" destId="{0D89D7F7-A47F-419B-AD48-85241A992160}" srcOrd="0" destOrd="0" presId="urn:microsoft.com/office/officeart/2018/2/layout/IconVerticalSolidList"/>
    <dgm:cxn modelId="{A7AF6A43-8367-4977-B4FD-40A6CA1432C6}" type="presParOf" srcId="{81D7C672-045B-4CB9-8644-2A3FACC9DEFF}" destId="{E6FEC8C4-C145-4F61-BE5A-76615E092674}" srcOrd="1" destOrd="0" presId="urn:microsoft.com/office/officeart/2018/2/layout/IconVerticalSolidList"/>
    <dgm:cxn modelId="{FF1E3E7E-5C91-44DE-9BC2-E4A87E30E04B}" type="presParOf" srcId="{81D7C672-045B-4CB9-8644-2A3FACC9DEFF}" destId="{5B705D39-2A64-4D39-B5B8-837CA69E4D20}" srcOrd="2" destOrd="0" presId="urn:microsoft.com/office/officeart/2018/2/layout/IconVerticalSolidList"/>
    <dgm:cxn modelId="{A91AFEF5-72B0-4E2B-A6D9-5EE93CAE926F}" type="presParOf" srcId="{81D7C672-045B-4CB9-8644-2A3FACC9DEFF}" destId="{0A8ABF0E-168F-4333-9A9F-FBC8F212E040}" srcOrd="3" destOrd="0" presId="urn:microsoft.com/office/officeart/2018/2/layout/IconVerticalSolidList"/>
    <dgm:cxn modelId="{B3F22D08-8106-4A48-A627-7B51D7A00570}" type="presParOf" srcId="{52AFF491-9972-4381-A588-715D69AB8962}" destId="{9A4000B0-5814-4F35-B511-D10277815B82}" srcOrd="1" destOrd="0" presId="urn:microsoft.com/office/officeart/2018/2/layout/IconVerticalSolidList"/>
    <dgm:cxn modelId="{B7965ADA-5E05-4A6C-A58D-6D66904887ED}" type="presParOf" srcId="{52AFF491-9972-4381-A588-715D69AB8962}" destId="{1B4CABBA-B705-4ECA-9074-FAAA4290EE42}" srcOrd="2" destOrd="0" presId="urn:microsoft.com/office/officeart/2018/2/layout/IconVerticalSolidList"/>
    <dgm:cxn modelId="{5309AF32-07C7-45EC-AA18-7C01BFF92A72}" type="presParOf" srcId="{1B4CABBA-B705-4ECA-9074-FAAA4290EE42}" destId="{0906F365-BC92-40C8-A7CD-54B2AC3C3DED}" srcOrd="0" destOrd="0" presId="urn:microsoft.com/office/officeart/2018/2/layout/IconVerticalSolidList"/>
    <dgm:cxn modelId="{F5575A30-DFC4-473A-9160-91B2520EFD8B}" type="presParOf" srcId="{1B4CABBA-B705-4ECA-9074-FAAA4290EE42}" destId="{C021B0C1-CDAA-4F72-AC15-3A9138373474}" srcOrd="1" destOrd="0" presId="urn:microsoft.com/office/officeart/2018/2/layout/IconVerticalSolidList"/>
    <dgm:cxn modelId="{73ED425E-CF82-4B4C-B1EA-06A4F4706BE1}" type="presParOf" srcId="{1B4CABBA-B705-4ECA-9074-FAAA4290EE42}" destId="{0536CFC5-4798-49FB-8DD9-1F6A45A70B98}" srcOrd="2" destOrd="0" presId="urn:microsoft.com/office/officeart/2018/2/layout/IconVerticalSolidList"/>
    <dgm:cxn modelId="{499E8540-565B-40D6-9BB6-658660C6EFAA}" type="presParOf" srcId="{1B4CABBA-B705-4ECA-9074-FAAA4290EE42}" destId="{C734DF15-A305-495F-B2E0-F316AB7B3A1B}" srcOrd="3" destOrd="0" presId="urn:microsoft.com/office/officeart/2018/2/layout/IconVerticalSolidList"/>
    <dgm:cxn modelId="{AE6D3B11-5771-46F3-92F9-76D671D587CA}" type="presParOf" srcId="{52AFF491-9972-4381-A588-715D69AB8962}" destId="{71D45773-53DE-47DD-B645-67172DCBABE2}" srcOrd="3" destOrd="0" presId="urn:microsoft.com/office/officeart/2018/2/layout/IconVerticalSolidList"/>
    <dgm:cxn modelId="{E0556F3A-F4C7-4DFB-971E-20AF1E7984D0}" type="presParOf" srcId="{52AFF491-9972-4381-A588-715D69AB8962}" destId="{4BB864F4-F610-45B8-9B5A-DDE10C1D8074}" srcOrd="4" destOrd="0" presId="urn:microsoft.com/office/officeart/2018/2/layout/IconVerticalSolidList"/>
    <dgm:cxn modelId="{3A9F99A6-03E8-4289-ACC3-E299A28247E9}" type="presParOf" srcId="{4BB864F4-F610-45B8-9B5A-DDE10C1D8074}" destId="{2625690E-F80E-4491-BF57-E2B16C5BF67D}" srcOrd="0" destOrd="0" presId="urn:microsoft.com/office/officeart/2018/2/layout/IconVerticalSolidList"/>
    <dgm:cxn modelId="{284173CD-8750-4B65-A8F6-BE12DA2DA743}" type="presParOf" srcId="{4BB864F4-F610-45B8-9B5A-DDE10C1D8074}" destId="{18C833ED-AA3E-4B36-B62E-73590867ABBB}" srcOrd="1" destOrd="0" presId="urn:microsoft.com/office/officeart/2018/2/layout/IconVerticalSolidList"/>
    <dgm:cxn modelId="{81D36D61-3482-4793-9C83-A87EF80E823A}" type="presParOf" srcId="{4BB864F4-F610-45B8-9B5A-DDE10C1D8074}" destId="{266E17E5-C857-4F24-A134-218C4653DC2B}" srcOrd="2" destOrd="0" presId="urn:microsoft.com/office/officeart/2018/2/layout/IconVerticalSolidList"/>
    <dgm:cxn modelId="{52695E31-B0C7-467F-B67C-D1452DB529B3}" type="presParOf" srcId="{4BB864F4-F610-45B8-9B5A-DDE10C1D8074}" destId="{41DFEED4-7FFB-4706-B9E0-D42F0CB62DBB}" srcOrd="3" destOrd="0" presId="urn:microsoft.com/office/officeart/2018/2/layout/IconVerticalSolidList"/>
    <dgm:cxn modelId="{43B0C264-9860-49BE-9D4C-3E3917A972E7}" type="presParOf" srcId="{52AFF491-9972-4381-A588-715D69AB8962}" destId="{1C6AA971-BF63-4BFF-AF4A-3A22CBDF35BC}" srcOrd="5" destOrd="0" presId="urn:microsoft.com/office/officeart/2018/2/layout/IconVerticalSolidList"/>
    <dgm:cxn modelId="{3B051D16-7E8B-4A75-B012-123C9C059D7B}" type="presParOf" srcId="{52AFF491-9972-4381-A588-715D69AB8962}" destId="{2869DA3A-D413-4B55-A888-013BFAAB2121}" srcOrd="6" destOrd="0" presId="urn:microsoft.com/office/officeart/2018/2/layout/IconVerticalSolidList"/>
    <dgm:cxn modelId="{FD968F13-16B4-4F4B-933F-3888A0892139}" type="presParOf" srcId="{2869DA3A-D413-4B55-A888-013BFAAB2121}" destId="{2BFD4EF2-8870-4782-AEC7-68CEAD47044A}" srcOrd="0" destOrd="0" presId="urn:microsoft.com/office/officeart/2018/2/layout/IconVerticalSolidList"/>
    <dgm:cxn modelId="{CF099F12-3500-4E57-8764-E231DF75C761}" type="presParOf" srcId="{2869DA3A-D413-4B55-A888-013BFAAB2121}" destId="{F035B232-D545-4713-9A46-653E5DE5EC76}" srcOrd="1" destOrd="0" presId="urn:microsoft.com/office/officeart/2018/2/layout/IconVerticalSolidList"/>
    <dgm:cxn modelId="{58AA6563-D80D-4C59-90D9-5F7B8CEF9356}" type="presParOf" srcId="{2869DA3A-D413-4B55-A888-013BFAAB2121}" destId="{485AFB8E-1C25-4AD3-99B8-D3FDA138C713}" srcOrd="2" destOrd="0" presId="urn:microsoft.com/office/officeart/2018/2/layout/IconVerticalSolidList"/>
    <dgm:cxn modelId="{A0CCA746-A3AA-4B96-B87F-5E72A703C15B}" type="presParOf" srcId="{2869DA3A-D413-4B55-A888-013BFAAB2121}" destId="{DCF54E62-B6E5-4037-9157-081D5CA2AF39}" srcOrd="3" destOrd="0" presId="urn:microsoft.com/office/officeart/2018/2/layout/IconVerticalSolidList"/>
    <dgm:cxn modelId="{14AB6ABE-C947-42A5-9CEF-F0D10FE058BF}" type="presParOf" srcId="{52AFF491-9972-4381-A588-715D69AB8962}" destId="{8A5D284F-AEF6-4428-98B8-D61AA8513636}" srcOrd="7" destOrd="0" presId="urn:microsoft.com/office/officeart/2018/2/layout/IconVerticalSolidList"/>
    <dgm:cxn modelId="{6D70E265-A6D7-4AAF-A0E2-472DF5F2307D}" type="presParOf" srcId="{52AFF491-9972-4381-A588-715D69AB8962}" destId="{39C01AC7-76B9-4859-825D-52CD2AE642C4}" srcOrd="8" destOrd="0" presId="urn:microsoft.com/office/officeart/2018/2/layout/IconVerticalSolidList"/>
    <dgm:cxn modelId="{5BEFCFCD-382E-4986-BE0D-FAD58000D388}" type="presParOf" srcId="{39C01AC7-76B9-4859-825D-52CD2AE642C4}" destId="{5C89E847-2F7B-40AE-A239-12C4A6C8A2BE}" srcOrd="0" destOrd="0" presId="urn:microsoft.com/office/officeart/2018/2/layout/IconVerticalSolidList"/>
    <dgm:cxn modelId="{D377DCE5-77E4-441A-BC53-0FF2F092F8D3}" type="presParOf" srcId="{39C01AC7-76B9-4859-825D-52CD2AE642C4}" destId="{35F5B866-8F55-4A64-8083-7E2807B6223B}" srcOrd="1" destOrd="0" presId="urn:microsoft.com/office/officeart/2018/2/layout/IconVerticalSolidList"/>
    <dgm:cxn modelId="{DA3FA8CF-8422-4890-BE6F-007535C28252}" type="presParOf" srcId="{39C01AC7-76B9-4859-825D-52CD2AE642C4}" destId="{D06558AC-4786-49FA-BFE0-53E64A536FB8}" srcOrd="2" destOrd="0" presId="urn:microsoft.com/office/officeart/2018/2/layout/IconVerticalSolidList"/>
    <dgm:cxn modelId="{E996D812-48D7-4A4F-8E0C-6D5F89722F3C}" type="presParOf" srcId="{39C01AC7-76B9-4859-825D-52CD2AE642C4}" destId="{2E9A7B8A-9135-4526-9DB9-56DA460B9A7C}" srcOrd="3" destOrd="0" presId="urn:microsoft.com/office/officeart/2018/2/layout/IconVerticalSolidList"/>
    <dgm:cxn modelId="{B71D726A-DADF-43E0-8E47-E5B089DBEC3D}" type="presParOf" srcId="{52AFF491-9972-4381-A588-715D69AB8962}" destId="{1EE6DB0F-167F-499C-AAB3-386ADBB08AB3}" srcOrd="9" destOrd="0" presId="urn:microsoft.com/office/officeart/2018/2/layout/IconVerticalSolidList"/>
    <dgm:cxn modelId="{9E1EE4CF-370A-4938-990E-7FA607D4D6DD}" type="presParOf" srcId="{52AFF491-9972-4381-A588-715D69AB8962}" destId="{DC37A040-556C-40D6-9183-CE7D0749119A}" srcOrd="10" destOrd="0" presId="urn:microsoft.com/office/officeart/2018/2/layout/IconVerticalSolidList"/>
    <dgm:cxn modelId="{F4AD6410-9585-46EC-9983-AB6117617F4E}" type="presParOf" srcId="{DC37A040-556C-40D6-9183-CE7D0749119A}" destId="{B7B4489E-BB4D-4073-9564-7D64EDEFE02D}" srcOrd="0" destOrd="0" presId="urn:microsoft.com/office/officeart/2018/2/layout/IconVerticalSolidList"/>
    <dgm:cxn modelId="{6F843D3B-D589-4EA1-8970-EDADAAE7B691}" type="presParOf" srcId="{DC37A040-556C-40D6-9183-CE7D0749119A}" destId="{A5D4C505-90F0-455A-8F41-576A24AABF7D}" srcOrd="1" destOrd="0" presId="urn:microsoft.com/office/officeart/2018/2/layout/IconVerticalSolidList"/>
    <dgm:cxn modelId="{098C6A6B-38AC-428D-A517-C8B5636588AE}" type="presParOf" srcId="{DC37A040-556C-40D6-9183-CE7D0749119A}" destId="{8CD4C65C-DF72-45BF-A766-F347460B1961}" srcOrd="2" destOrd="0" presId="urn:microsoft.com/office/officeart/2018/2/layout/IconVerticalSolidList"/>
    <dgm:cxn modelId="{2CC384FE-E968-4D97-A083-C512FD109720}" type="presParOf" srcId="{DC37A040-556C-40D6-9183-CE7D0749119A}" destId="{0CE06F06-3B05-4FC3-B671-18EBB223FC27}" srcOrd="3" destOrd="0" presId="urn:microsoft.com/office/officeart/2018/2/layout/IconVerticalSolidList"/>
    <dgm:cxn modelId="{7E6BBD0E-E653-4D51-A6D8-AB599E504EDF}" type="presParOf" srcId="{52AFF491-9972-4381-A588-715D69AB8962}" destId="{F2A9F96A-94F0-409A-98AC-76EC58C2D159}" srcOrd="11" destOrd="0" presId="urn:microsoft.com/office/officeart/2018/2/layout/IconVerticalSolidList"/>
    <dgm:cxn modelId="{4E600CCD-259B-41A9-82AC-15573D60E4CB}" type="presParOf" srcId="{52AFF491-9972-4381-A588-715D69AB8962}" destId="{E488965A-468F-4135-A94E-90AAB8078388}" srcOrd="12" destOrd="0" presId="urn:microsoft.com/office/officeart/2018/2/layout/IconVerticalSolidList"/>
    <dgm:cxn modelId="{E1082E0B-8FB9-48BC-83B1-C0F7D1679D20}" type="presParOf" srcId="{E488965A-468F-4135-A94E-90AAB8078388}" destId="{1880E547-606A-4678-88C3-CEF12C1AA501}" srcOrd="0" destOrd="0" presId="urn:microsoft.com/office/officeart/2018/2/layout/IconVerticalSolidList"/>
    <dgm:cxn modelId="{DD94889F-00E9-42A0-B891-C50F9BE66381}" type="presParOf" srcId="{E488965A-468F-4135-A94E-90AAB8078388}" destId="{49AA0D3F-9413-4FA5-931A-F35D40A31849}" srcOrd="1" destOrd="0" presId="urn:microsoft.com/office/officeart/2018/2/layout/IconVerticalSolidList"/>
    <dgm:cxn modelId="{09AB3DDB-70DD-479E-B768-FE5B70CF675C}" type="presParOf" srcId="{E488965A-468F-4135-A94E-90AAB8078388}" destId="{B31CCB63-A565-4D20-B96A-2573E67212EB}" srcOrd="2" destOrd="0" presId="urn:microsoft.com/office/officeart/2018/2/layout/IconVerticalSolidList"/>
    <dgm:cxn modelId="{ED2064C3-6F88-4D08-9AAF-55CFC73BD822}" type="presParOf" srcId="{E488965A-468F-4135-A94E-90AAB8078388}" destId="{A6BEBE60-5F8E-4B52-A94A-6E5FF2A770B3}" srcOrd="3" destOrd="0" presId="urn:microsoft.com/office/officeart/2018/2/layout/IconVerticalSolidList"/>
    <dgm:cxn modelId="{DF2E1B93-39E8-4333-81AA-D2E8FA6F1434}" type="presParOf" srcId="{52AFF491-9972-4381-A588-715D69AB8962}" destId="{22B5BA0F-3426-4D6C-8089-6A6283B451D3}" srcOrd="13" destOrd="0" presId="urn:microsoft.com/office/officeart/2018/2/layout/IconVerticalSolidList"/>
    <dgm:cxn modelId="{BC4EDEDD-32FC-4C85-8767-D14EEF49A406}" type="presParOf" srcId="{52AFF491-9972-4381-A588-715D69AB8962}" destId="{9E199CD5-9D0F-49FC-9035-07418A4DB41C}" srcOrd="14" destOrd="0" presId="urn:microsoft.com/office/officeart/2018/2/layout/IconVerticalSolidList"/>
    <dgm:cxn modelId="{9A5E9F4A-1E61-4C00-9148-7FD5D869C97A}" type="presParOf" srcId="{9E199CD5-9D0F-49FC-9035-07418A4DB41C}" destId="{91B0C81A-1CDD-4942-AADB-B4FBF751B1CE}" srcOrd="0" destOrd="0" presId="urn:microsoft.com/office/officeart/2018/2/layout/IconVerticalSolidList"/>
    <dgm:cxn modelId="{9E2B605B-DB45-4E21-A036-85E76B9738C0}" type="presParOf" srcId="{9E199CD5-9D0F-49FC-9035-07418A4DB41C}" destId="{B8C4A679-96A9-4C96-AE27-4B9ABE28A7B3}" srcOrd="1" destOrd="0" presId="urn:microsoft.com/office/officeart/2018/2/layout/IconVerticalSolidList"/>
    <dgm:cxn modelId="{1B8B5DC1-D4F9-433E-9324-97E847EE3B97}" type="presParOf" srcId="{9E199CD5-9D0F-49FC-9035-07418A4DB41C}" destId="{48248E22-064F-4B0A-9B47-2882C349E086}" srcOrd="2" destOrd="0" presId="urn:microsoft.com/office/officeart/2018/2/layout/IconVerticalSolidList"/>
    <dgm:cxn modelId="{B170EC39-69A9-46B5-810E-F4273589433C}" type="presParOf" srcId="{9E199CD5-9D0F-49FC-9035-07418A4DB41C}" destId="{1951A73D-7B1B-43AB-9168-7EE3BBF59BA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3CB92-EE3F-439A-A7C2-3AA81413FC5E}">
      <dsp:nvSpPr>
        <dsp:cNvPr id="0" name=""/>
        <dsp:cNvSpPr/>
      </dsp:nvSpPr>
      <dsp:spPr>
        <a:xfrm>
          <a:off x="0" y="244860"/>
          <a:ext cx="5606327" cy="403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B14EFA-5218-45BA-8E78-275BB502CFBE}">
      <dsp:nvSpPr>
        <dsp:cNvPr id="0" name=""/>
        <dsp:cNvSpPr/>
      </dsp:nvSpPr>
      <dsp:spPr>
        <a:xfrm>
          <a:off x="280316" y="8700"/>
          <a:ext cx="3924428" cy="472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34" tIns="0" rIns="148334" bIns="0" numCol="1" spcCol="1270" anchor="ctr" anchorCtr="0">
          <a:noAutofit/>
        </a:bodyPr>
        <a:lstStyle/>
        <a:p>
          <a:pPr marL="0" lvl="0" indent="0" algn="l" defTabSz="1600200">
            <a:lnSpc>
              <a:spcPct val="90000"/>
            </a:lnSpc>
            <a:spcBef>
              <a:spcPct val="0"/>
            </a:spcBef>
            <a:spcAft>
              <a:spcPct val="35000"/>
            </a:spcAft>
            <a:buNone/>
          </a:pPr>
          <a:r>
            <a:rPr lang="en-US" sz="3600" kern="1200"/>
            <a:t>Computer</a:t>
          </a:r>
        </a:p>
      </dsp:txBody>
      <dsp:txXfrm>
        <a:off x="303373" y="31757"/>
        <a:ext cx="3878314" cy="426206"/>
      </dsp:txXfrm>
    </dsp:sp>
    <dsp:sp modelId="{55110F18-7CA6-4767-B70A-2CDE9FDC946F}">
      <dsp:nvSpPr>
        <dsp:cNvPr id="0" name=""/>
        <dsp:cNvSpPr/>
      </dsp:nvSpPr>
      <dsp:spPr>
        <a:xfrm>
          <a:off x="0" y="970620"/>
          <a:ext cx="5606327" cy="403200"/>
        </a:xfrm>
        <a:prstGeom prst="rect">
          <a:avLst/>
        </a:prstGeom>
        <a:solidFill>
          <a:schemeClr val="lt1">
            <a:alpha val="90000"/>
            <a:hueOff val="0"/>
            <a:satOff val="0"/>
            <a:lumOff val="0"/>
            <a:alphaOff val="0"/>
          </a:schemeClr>
        </a:solidFill>
        <a:ln w="12700" cap="flat" cmpd="sng" algn="ctr">
          <a:solidFill>
            <a:schemeClr val="accent5">
              <a:hueOff val="-2186491"/>
              <a:satOff val="14880"/>
              <a:lumOff val="65"/>
              <a:alphaOff val="0"/>
            </a:schemeClr>
          </a:solidFill>
          <a:prstDash val="solid"/>
        </a:ln>
        <a:effectLst/>
      </dsp:spPr>
      <dsp:style>
        <a:lnRef idx="2">
          <a:scrgbClr r="0" g="0" b="0"/>
        </a:lnRef>
        <a:fillRef idx="1">
          <a:scrgbClr r="0" g="0" b="0"/>
        </a:fillRef>
        <a:effectRef idx="0">
          <a:scrgbClr r="0" g="0" b="0"/>
        </a:effectRef>
        <a:fontRef idx="minor"/>
      </dsp:style>
    </dsp:sp>
    <dsp:sp modelId="{D11798A5-107A-44C8-BAF1-A53F52456E3B}">
      <dsp:nvSpPr>
        <dsp:cNvPr id="0" name=""/>
        <dsp:cNvSpPr/>
      </dsp:nvSpPr>
      <dsp:spPr>
        <a:xfrm>
          <a:off x="280316" y="734460"/>
          <a:ext cx="3924428" cy="472320"/>
        </a:xfrm>
        <a:prstGeom prst="roundRect">
          <a:avLst/>
        </a:prstGeom>
        <a:solidFill>
          <a:schemeClr val="accent5">
            <a:hueOff val="-2186491"/>
            <a:satOff val="14880"/>
            <a:lumOff val="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34" tIns="0" rIns="148334" bIns="0" numCol="1" spcCol="1270" anchor="ctr" anchorCtr="0">
          <a:noAutofit/>
        </a:bodyPr>
        <a:lstStyle/>
        <a:p>
          <a:pPr marL="0" lvl="0" indent="0" algn="l" defTabSz="1600200">
            <a:lnSpc>
              <a:spcPct val="90000"/>
            </a:lnSpc>
            <a:spcBef>
              <a:spcPct val="0"/>
            </a:spcBef>
            <a:spcAft>
              <a:spcPct val="35000"/>
            </a:spcAft>
            <a:buNone/>
          </a:pPr>
          <a:r>
            <a:rPr lang="en-US" sz="3600" kern="1200"/>
            <a:t>Printer</a:t>
          </a:r>
        </a:p>
      </dsp:txBody>
      <dsp:txXfrm>
        <a:off x="303373" y="757517"/>
        <a:ext cx="3878314" cy="426206"/>
      </dsp:txXfrm>
    </dsp:sp>
    <dsp:sp modelId="{DF6796DA-1A99-416F-82EF-6EA61BDFB514}">
      <dsp:nvSpPr>
        <dsp:cNvPr id="0" name=""/>
        <dsp:cNvSpPr/>
      </dsp:nvSpPr>
      <dsp:spPr>
        <a:xfrm>
          <a:off x="0" y="1696380"/>
          <a:ext cx="5606327" cy="403200"/>
        </a:xfrm>
        <a:prstGeom prst="rect">
          <a:avLst/>
        </a:prstGeom>
        <a:solidFill>
          <a:schemeClr val="lt1">
            <a:alpha val="90000"/>
            <a:hueOff val="0"/>
            <a:satOff val="0"/>
            <a:lumOff val="0"/>
            <a:alphaOff val="0"/>
          </a:schemeClr>
        </a:solidFill>
        <a:ln w="12700" cap="flat" cmpd="sng" algn="ctr">
          <a:solidFill>
            <a:schemeClr val="accent5">
              <a:hueOff val="-4372982"/>
              <a:satOff val="29759"/>
              <a:lumOff val="131"/>
              <a:alphaOff val="0"/>
            </a:schemeClr>
          </a:solidFill>
          <a:prstDash val="solid"/>
        </a:ln>
        <a:effectLst/>
      </dsp:spPr>
      <dsp:style>
        <a:lnRef idx="2">
          <a:scrgbClr r="0" g="0" b="0"/>
        </a:lnRef>
        <a:fillRef idx="1">
          <a:scrgbClr r="0" g="0" b="0"/>
        </a:fillRef>
        <a:effectRef idx="0">
          <a:scrgbClr r="0" g="0" b="0"/>
        </a:effectRef>
        <a:fontRef idx="minor"/>
      </dsp:style>
    </dsp:sp>
    <dsp:sp modelId="{0CF79B7C-CDD1-40EC-9A40-C3A8B3307B7C}">
      <dsp:nvSpPr>
        <dsp:cNvPr id="0" name=""/>
        <dsp:cNvSpPr/>
      </dsp:nvSpPr>
      <dsp:spPr>
        <a:xfrm>
          <a:off x="280316" y="1460220"/>
          <a:ext cx="3924428" cy="472320"/>
        </a:xfrm>
        <a:prstGeom prst="roundRect">
          <a:avLst/>
        </a:prstGeom>
        <a:solidFill>
          <a:schemeClr val="accent5">
            <a:hueOff val="-4372982"/>
            <a:satOff val="29759"/>
            <a:lumOff val="13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34" tIns="0" rIns="148334" bIns="0" numCol="1" spcCol="1270" anchor="ctr" anchorCtr="0">
          <a:noAutofit/>
        </a:bodyPr>
        <a:lstStyle/>
        <a:p>
          <a:pPr marL="0" lvl="0" indent="0" algn="l" defTabSz="1600200">
            <a:lnSpc>
              <a:spcPct val="90000"/>
            </a:lnSpc>
            <a:spcBef>
              <a:spcPct val="0"/>
            </a:spcBef>
            <a:spcAft>
              <a:spcPct val="35000"/>
            </a:spcAft>
            <a:buNone/>
          </a:pPr>
          <a:r>
            <a:rPr lang="en-US" sz="3600" kern="1200"/>
            <a:t>Binder</a:t>
          </a:r>
        </a:p>
      </dsp:txBody>
      <dsp:txXfrm>
        <a:off x="303373" y="1483277"/>
        <a:ext cx="3878314" cy="426206"/>
      </dsp:txXfrm>
    </dsp:sp>
    <dsp:sp modelId="{56727076-D38A-4F45-AD8F-358D8C6C36DD}">
      <dsp:nvSpPr>
        <dsp:cNvPr id="0" name=""/>
        <dsp:cNvSpPr/>
      </dsp:nvSpPr>
      <dsp:spPr>
        <a:xfrm>
          <a:off x="0" y="2422140"/>
          <a:ext cx="5606327" cy="403200"/>
        </a:xfrm>
        <a:prstGeom prst="rect">
          <a:avLst/>
        </a:prstGeom>
        <a:solidFill>
          <a:schemeClr val="lt1">
            <a:alpha val="90000"/>
            <a:hueOff val="0"/>
            <a:satOff val="0"/>
            <a:lumOff val="0"/>
            <a:alphaOff val="0"/>
          </a:schemeClr>
        </a:solidFill>
        <a:ln w="12700" cap="flat" cmpd="sng" algn="ctr">
          <a:solidFill>
            <a:schemeClr val="accent5">
              <a:hueOff val="-6559472"/>
              <a:satOff val="44638"/>
              <a:lumOff val="196"/>
              <a:alphaOff val="0"/>
            </a:schemeClr>
          </a:solidFill>
          <a:prstDash val="solid"/>
        </a:ln>
        <a:effectLst/>
      </dsp:spPr>
      <dsp:style>
        <a:lnRef idx="2">
          <a:scrgbClr r="0" g="0" b="0"/>
        </a:lnRef>
        <a:fillRef idx="1">
          <a:scrgbClr r="0" g="0" b="0"/>
        </a:fillRef>
        <a:effectRef idx="0">
          <a:scrgbClr r="0" g="0" b="0"/>
        </a:effectRef>
        <a:fontRef idx="minor"/>
      </dsp:style>
    </dsp:sp>
    <dsp:sp modelId="{4DC6FD2F-FA31-4B5A-8CED-33B228E5F7FC}">
      <dsp:nvSpPr>
        <dsp:cNvPr id="0" name=""/>
        <dsp:cNvSpPr/>
      </dsp:nvSpPr>
      <dsp:spPr>
        <a:xfrm>
          <a:off x="280316" y="2185980"/>
          <a:ext cx="3924428" cy="472320"/>
        </a:xfrm>
        <a:prstGeom prst="roundRect">
          <a:avLst/>
        </a:prstGeom>
        <a:solidFill>
          <a:schemeClr val="accent5">
            <a:hueOff val="-6559472"/>
            <a:satOff val="44638"/>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34" tIns="0" rIns="148334" bIns="0" numCol="1" spcCol="1270" anchor="ctr" anchorCtr="0">
          <a:noAutofit/>
        </a:bodyPr>
        <a:lstStyle/>
        <a:p>
          <a:pPr marL="0" lvl="0" indent="0" algn="l" defTabSz="1600200">
            <a:lnSpc>
              <a:spcPct val="90000"/>
            </a:lnSpc>
            <a:spcBef>
              <a:spcPct val="0"/>
            </a:spcBef>
            <a:spcAft>
              <a:spcPct val="35000"/>
            </a:spcAft>
            <a:buNone/>
          </a:pPr>
          <a:r>
            <a:rPr lang="en-US" sz="3600" kern="1200"/>
            <a:t>Writing tools</a:t>
          </a:r>
        </a:p>
      </dsp:txBody>
      <dsp:txXfrm>
        <a:off x="303373" y="2209037"/>
        <a:ext cx="3878314" cy="426206"/>
      </dsp:txXfrm>
    </dsp:sp>
    <dsp:sp modelId="{21E7B1D9-6418-45C3-93E3-290FA302864C}">
      <dsp:nvSpPr>
        <dsp:cNvPr id="0" name=""/>
        <dsp:cNvSpPr/>
      </dsp:nvSpPr>
      <dsp:spPr>
        <a:xfrm>
          <a:off x="0" y="3147900"/>
          <a:ext cx="5606327" cy="403200"/>
        </a:xfrm>
        <a:prstGeom prst="rect">
          <a:avLst/>
        </a:prstGeom>
        <a:solidFill>
          <a:schemeClr val="lt1">
            <a:alpha val="90000"/>
            <a:hueOff val="0"/>
            <a:satOff val="0"/>
            <a:lumOff val="0"/>
            <a:alphaOff val="0"/>
          </a:schemeClr>
        </a:solidFill>
        <a:ln w="12700" cap="flat" cmpd="sng" algn="ctr">
          <a:solidFill>
            <a:schemeClr val="accent5">
              <a:hueOff val="-8745963"/>
              <a:satOff val="59518"/>
              <a:lumOff val="262"/>
              <a:alphaOff val="0"/>
            </a:schemeClr>
          </a:solidFill>
          <a:prstDash val="solid"/>
        </a:ln>
        <a:effectLst/>
      </dsp:spPr>
      <dsp:style>
        <a:lnRef idx="2">
          <a:scrgbClr r="0" g="0" b="0"/>
        </a:lnRef>
        <a:fillRef idx="1">
          <a:scrgbClr r="0" g="0" b="0"/>
        </a:fillRef>
        <a:effectRef idx="0">
          <a:scrgbClr r="0" g="0" b="0"/>
        </a:effectRef>
        <a:fontRef idx="minor"/>
      </dsp:style>
    </dsp:sp>
    <dsp:sp modelId="{4EB3490B-3418-4651-996A-539217E2821E}">
      <dsp:nvSpPr>
        <dsp:cNvPr id="0" name=""/>
        <dsp:cNvSpPr/>
      </dsp:nvSpPr>
      <dsp:spPr>
        <a:xfrm>
          <a:off x="280316" y="2911740"/>
          <a:ext cx="3924428" cy="472320"/>
        </a:xfrm>
        <a:prstGeom prst="roundRect">
          <a:avLst/>
        </a:prstGeom>
        <a:solidFill>
          <a:schemeClr val="accent5">
            <a:hueOff val="-8745963"/>
            <a:satOff val="59518"/>
            <a:lumOff val="2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34" tIns="0" rIns="148334" bIns="0" numCol="1" spcCol="1270" anchor="ctr" anchorCtr="0">
          <a:noAutofit/>
        </a:bodyPr>
        <a:lstStyle/>
        <a:p>
          <a:pPr marL="0" lvl="0" indent="0" algn="l" defTabSz="1600200">
            <a:lnSpc>
              <a:spcPct val="90000"/>
            </a:lnSpc>
            <a:spcBef>
              <a:spcPct val="0"/>
            </a:spcBef>
            <a:spcAft>
              <a:spcPct val="35000"/>
            </a:spcAft>
            <a:buNone/>
          </a:pPr>
          <a:r>
            <a:rPr lang="en-US" sz="3600" kern="1200"/>
            <a:t>Highlighters</a:t>
          </a:r>
        </a:p>
      </dsp:txBody>
      <dsp:txXfrm>
        <a:off x="303373" y="2934797"/>
        <a:ext cx="3878314" cy="426206"/>
      </dsp:txXfrm>
    </dsp:sp>
    <dsp:sp modelId="{221A93FC-B309-4009-9A24-3DD19B34EE8E}">
      <dsp:nvSpPr>
        <dsp:cNvPr id="0" name=""/>
        <dsp:cNvSpPr/>
      </dsp:nvSpPr>
      <dsp:spPr>
        <a:xfrm>
          <a:off x="0" y="3873660"/>
          <a:ext cx="5606327" cy="403200"/>
        </a:xfrm>
        <a:prstGeom prst="rect">
          <a:avLst/>
        </a:prstGeom>
        <a:solidFill>
          <a:schemeClr val="lt1">
            <a:alpha val="90000"/>
            <a:hueOff val="0"/>
            <a:satOff val="0"/>
            <a:lumOff val="0"/>
            <a:alphaOff val="0"/>
          </a:schemeClr>
        </a:solidFill>
        <a:ln w="12700" cap="flat" cmpd="sng" algn="ctr">
          <a:solidFill>
            <a:schemeClr val="accent5">
              <a:hueOff val="-10932454"/>
              <a:satOff val="74397"/>
              <a:lumOff val="327"/>
              <a:alphaOff val="0"/>
            </a:schemeClr>
          </a:solidFill>
          <a:prstDash val="solid"/>
        </a:ln>
        <a:effectLst/>
      </dsp:spPr>
      <dsp:style>
        <a:lnRef idx="2">
          <a:scrgbClr r="0" g="0" b="0"/>
        </a:lnRef>
        <a:fillRef idx="1">
          <a:scrgbClr r="0" g="0" b="0"/>
        </a:fillRef>
        <a:effectRef idx="0">
          <a:scrgbClr r="0" g="0" b="0"/>
        </a:effectRef>
        <a:fontRef idx="minor"/>
      </dsp:style>
    </dsp:sp>
    <dsp:sp modelId="{CACBC4EF-E1D0-4F6D-8E34-EB6B198A7B4A}">
      <dsp:nvSpPr>
        <dsp:cNvPr id="0" name=""/>
        <dsp:cNvSpPr/>
      </dsp:nvSpPr>
      <dsp:spPr>
        <a:xfrm>
          <a:off x="280316" y="3637500"/>
          <a:ext cx="3924428" cy="472320"/>
        </a:xfrm>
        <a:prstGeom prst="roundRect">
          <a:avLst/>
        </a:prstGeom>
        <a:solidFill>
          <a:schemeClr val="accent5">
            <a:hueOff val="-10932454"/>
            <a:satOff val="74397"/>
            <a:lumOff val="3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34" tIns="0" rIns="148334" bIns="0" numCol="1" spcCol="1270" anchor="ctr" anchorCtr="0">
          <a:noAutofit/>
        </a:bodyPr>
        <a:lstStyle/>
        <a:p>
          <a:pPr marL="0" lvl="0" indent="0" algn="l" defTabSz="1600200">
            <a:lnSpc>
              <a:spcPct val="90000"/>
            </a:lnSpc>
            <a:spcBef>
              <a:spcPct val="0"/>
            </a:spcBef>
            <a:spcAft>
              <a:spcPct val="35000"/>
            </a:spcAft>
            <a:buNone/>
          </a:pPr>
          <a:r>
            <a:rPr lang="en-US" sz="3600" kern="1200"/>
            <a:t>Index Cards</a:t>
          </a:r>
        </a:p>
      </dsp:txBody>
      <dsp:txXfrm>
        <a:off x="303373" y="3660557"/>
        <a:ext cx="3878314" cy="426206"/>
      </dsp:txXfrm>
    </dsp:sp>
    <dsp:sp modelId="{F1D25E92-E573-476C-A935-835A817B890E}">
      <dsp:nvSpPr>
        <dsp:cNvPr id="0" name=""/>
        <dsp:cNvSpPr/>
      </dsp:nvSpPr>
      <dsp:spPr>
        <a:xfrm>
          <a:off x="0" y="4599420"/>
          <a:ext cx="5606327" cy="403200"/>
        </a:xfrm>
        <a:prstGeom prst="rect">
          <a:avLst/>
        </a:prstGeom>
        <a:solidFill>
          <a:schemeClr val="lt1">
            <a:alpha val="90000"/>
            <a:hueOff val="0"/>
            <a:satOff val="0"/>
            <a:lumOff val="0"/>
            <a:alphaOff val="0"/>
          </a:schemeClr>
        </a:solidFill>
        <a:ln w="12700" cap="flat" cmpd="sng" algn="ctr">
          <a:solidFill>
            <a:schemeClr val="accent5">
              <a:hueOff val="-13118945"/>
              <a:satOff val="89277"/>
              <a:lumOff val="393"/>
              <a:alphaOff val="0"/>
            </a:schemeClr>
          </a:solidFill>
          <a:prstDash val="solid"/>
        </a:ln>
        <a:effectLst/>
      </dsp:spPr>
      <dsp:style>
        <a:lnRef idx="2">
          <a:scrgbClr r="0" g="0" b="0"/>
        </a:lnRef>
        <a:fillRef idx="1">
          <a:scrgbClr r="0" g="0" b="0"/>
        </a:fillRef>
        <a:effectRef idx="0">
          <a:scrgbClr r="0" g="0" b="0"/>
        </a:effectRef>
        <a:fontRef idx="minor"/>
      </dsp:style>
    </dsp:sp>
    <dsp:sp modelId="{76239B9C-AF7E-4BA7-A78E-E056A6D4CCFE}">
      <dsp:nvSpPr>
        <dsp:cNvPr id="0" name=""/>
        <dsp:cNvSpPr/>
      </dsp:nvSpPr>
      <dsp:spPr>
        <a:xfrm>
          <a:off x="280316" y="4363260"/>
          <a:ext cx="3924428" cy="472320"/>
        </a:xfrm>
        <a:prstGeom prst="roundRect">
          <a:avLst/>
        </a:prstGeom>
        <a:solidFill>
          <a:schemeClr val="accent5">
            <a:hueOff val="-13118945"/>
            <a:satOff val="89277"/>
            <a:lumOff val="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34" tIns="0" rIns="148334" bIns="0" numCol="1" spcCol="1270" anchor="ctr" anchorCtr="0">
          <a:noAutofit/>
        </a:bodyPr>
        <a:lstStyle/>
        <a:p>
          <a:pPr marL="0" lvl="0" indent="0" algn="l" defTabSz="1600200">
            <a:lnSpc>
              <a:spcPct val="90000"/>
            </a:lnSpc>
            <a:spcBef>
              <a:spcPct val="0"/>
            </a:spcBef>
            <a:spcAft>
              <a:spcPct val="35000"/>
            </a:spcAft>
            <a:buNone/>
          </a:pPr>
          <a:r>
            <a:rPr lang="en-US" sz="3600" kern="1200"/>
            <a:t>USB</a:t>
          </a:r>
        </a:p>
      </dsp:txBody>
      <dsp:txXfrm>
        <a:off x="303373" y="4386317"/>
        <a:ext cx="3878314"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3630F-AD7D-46A5-92A3-0C05381EE1C3}">
      <dsp:nvSpPr>
        <dsp:cNvPr id="0" name=""/>
        <dsp:cNvSpPr/>
      </dsp:nvSpPr>
      <dsp:spPr>
        <a:xfrm>
          <a:off x="0" y="2079"/>
          <a:ext cx="5606327" cy="1054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80C135-ACEE-4AC6-BCB9-99489897E167}">
      <dsp:nvSpPr>
        <dsp:cNvPr id="0" name=""/>
        <dsp:cNvSpPr/>
      </dsp:nvSpPr>
      <dsp:spPr>
        <a:xfrm>
          <a:off x="318877" y="239261"/>
          <a:ext cx="579776" cy="5797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BC5A36-F47F-4D5C-AA22-673B3D615BAF}">
      <dsp:nvSpPr>
        <dsp:cNvPr id="0" name=""/>
        <dsp:cNvSpPr/>
      </dsp:nvSpPr>
      <dsp:spPr>
        <a:xfrm>
          <a:off x="1217530" y="2079"/>
          <a:ext cx="4388796" cy="1054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63" tIns="111563" rIns="111563" bIns="111563" numCol="1" spcCol="1270" anchor="ctr" anchorCtr="0">
          <a:noAutofit/>
        </a:bodyPr>
        <a:lstStyle/>
        <a:p>
          <a:pPr marL="0" lvl="0" indent="0" algn="l" defTabSz="889000">
            <a:lnSpc>
              <a:spcPct val="100000"/>
            </a:lnSpc>
            <a:spcBef>
              <a:spcPct val="0"/>
            </a:spcBef>
            <a:spcAft>
              <a:spcPct val="35000"/>
            </a:spcAft>
            <a:buNone/>
          </a:pPr>
          <a:r>
            <a:rPr lang="en-US" sz="2000" kern="1200" dirty="0"/>
            <a:t>Work each week and stay on or ahead of pace in each course (7% weekly)</a:t>
          </a:r>
        </a:p>
      </dsp:txBody>
      <dsp:txXfrm>
        <a:off x="1217530" y="2079"/>
        <a:ext cx="4388796" cy="1054139"/>
      </dsp:txXfrm>
    </dsp:sp>
    <dsp:sp modelId="{40C8F7DA-1A85-4E92-A38A-6C64E689174D}">
      <dsp:nvSpPr>
        <dsp:cNvPr id="0" name=""/>
        <dsp:cNvSpPr/>
      </dsp:nvSpPr>
      <dsp:spPr>
        <a:xfrm>
          <a:off x="0" y="1319753"/>
          <a:ext cx="5606327" cy="1054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06EA93-0A9E-4FAC-84D3-61E2F52A714F}">
      <dsp:nvSpPr>
        <dsp:cNvPr id="0" name=""/>
        <dsp:cNvSpPr/>
      </dsp:nvSpPr>
      <dsp:spPr>
        <a:xfrm>
          <a:off x="318877" y="1556935"/>
          <a:ext cx="579776" cy="5797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F3DD81-00A2-4D9F-BACF-A8B949170818}">
      <dsp:nvSpPr>
        <dsp:cNvPr id="0" name=""/>
        <dsp:cNvSpPr/>
      </dsp:nvSpPr>
      <dsp:spPr>
        <a:xfrm>
          <a:off x="1217530" y="1319753"/>
          <a:ext cx="4388796" cy="1054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63" tIns="111563" rIns="111563" bIns="111563" numCol="1" spcCol="1270" anchor="ctr" anchorCtr="0">
          <a:noAutofit/>
        </a:bodyPr>
        <a:lstStyle/>
        <a:p>
          <a:pPr marL="0" lvl="0" indent="0" algn="l" defTabSz="889000">
            <a:lnSpc>
              <a:spcPct val="100000"/>
            </a:lnSpc>
            <a:spcBef>
              <a:spcPct val="0"/>
            </a:spcBef>
            <a:spcAft>
              <a:spcPct val="35000"/>
            </a:spcAft>
            <a:buNone/>
          </a:pPr>
          <a:r>
            <a:rPr lang="en-US" sz="2000" kern="1200"/>
            <a:t>Come In for </a:t>
          </a:r>
          <a:r>
            <a:rPr lang="en-US" sz="2000" b="1" kern="1200"/>
            <a:t>ALL</a:t>
          </a:r>
          <a:r>
            <a:rPr lang="en-US" sz="2000" kern="1200"/>
            <a:t> state assessments (all are in person at SJVS campus)</a:t>
          </a:r>
        </a:p>
      </dsp:txBody>
      <dsp:txXfrm>
        <a:off x="1217530" y="1319753"/>
        <a:ext cx="4388796" cy="1054139"/>
      </dsp:txXfrm>
    </dsp:sp>
    <dsp:sp modelId="{7F70017C-9AB2-47DA-8518-5415C8D8FE19}">
      <dsp:nvSpPr>
        <dsp:cNvPr id="0" name=""/>
        <dsp:cNvSpPr/>
      </dsp:nvSpPr>
      <dsp:spPr>
        <a:xfrm>
          <a:off x="0" y="2637427"/>
          <a:ext cx="5606327" cy="1054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D07277-FA66-47C4-8C0C-A3AA7C606D21}">
      <dsp:nvSpPr>
        <dsp:cNvPr id="0" name=""/>
        <dsp:cNvSpPr/>
      </dsp:nvSpPr>
      <dsp:spPr>
        <a:xfrm>
          <a:off x="318877" y="2874609"/>
          <a:ext cx="579776" cy="5797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A6EF95-890C-406F-9C3E-BD227580FB4E}">
      <dsp:nvSpPr>
        <dsp:cNvPr id="0" name=""/>
        <dsp:cNvSpPr/>
      </dsp:nvSpPr>
      <dsp:spPr>
        <a:xfrm>
          <a:off x="1217530" y="2637427"/>
          <a:ext cx="4388796" cy="1054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63" tIns="111563" rIns="111563" bIns="111563" numCol="1" spcCol="1270" anchor="ctr" anchorCtr="0">
          <a:noAutofit/>
        </a:bodyPr>
        <a:lstStyle/>
        <a:p>
          <a:pPr marL="0" lvl="0" indent="0" algn="l" defTabSz="889000">
            <a:lnSpc>
              <a:spcPct val="100000"/>
            </a:lnSpc>
            <a:spcBef>
              <a:spcPct val="0"/>
            </a:spcBef>
            <a:spcAft>
              <a:spcPct val="35000"/>
            </a:spcAft>
            <a:buNone/>
          </a:pPr>
          <a:r>
            <a:rPr lang="en-US" sz="2000" kern="1200"/>
            <a:t>If receiving additional services (ESE, RTI, RAMJAM), must attend all of these</a:t>
          </a:r>
        </a:p>
      </dsp:txBody>
      <dsp:txXfrm>
        <a:off x="1217530" y="2637427"/>
        <a:ext cx="4388796" cy="1054139"/>
      </dsp:txXfrm>
    </dsp:sp>
    <dsp:sp modelId="{9F48DC81-3855-448E-ADE0-79028587DDDA}">
      <dsp:nvSpPr>
        <dsp:cNvPr id="0" name=""/>
        <dsp:cNvSpPr/>
      </dsp:nvSpPr>
      <dsp:spPr>
        <a:xfrm>
          <a:off x="0" y="3955101"/>
          <a:ext cx="5606327" cy="1054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27D49-503E-4C6B-A29E-1CA1C89CD22E}">
      <dsp:nvSpPr>
        <dsp:cNvPr id="0" name=""/>
        <dsp:cNvSpPr/>
      </dsp:nvSpPr>
      <dsp:spPr>
        <a:xfrm>
          <a:off x="318877" y="4192283"/>
          <a:ext cx="579776" cy="5797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46F5AC-57FC-4B2F-A994-0078E6E1C1AE}">
      <dsp:nvSpPr>
        <dsp:cNvPr id="0" name=""/>
        <dsp:cNvSpPr/>
      </dsp:nvSpPr>
      <dsp:spPr>
        <a:xfrm>
          <a:off x="1217530" y="3955101"/>
          <a:ext cx="4388796" cy="1054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63" tIns="111563" rIns="111563" bIns="111563" numCol="1" spcCol="1270" anchor="ctr" anchorCtr="0">
          <a:noAutofit/>
        </a:bodyPr>
        <a:lstStyle/>
        <a:p>
          <a:pPr marL="0" lvl="0" indent="0" algn="l" defTabSz="889000">
            <a:lnSpc>
              <a:spcPct val="100000"/>
            </a:lnSpc>
            <a:spcBef>
              <a:spcPct val="0"/>
            </a:spcBef>
            <a:spcAft>
              <a:spcPct val="35000"/>
            </a:spcAft>
            <a:buNone/>
          </a:pPr>
          <a:r>
            <a:rPr lang="en-US" sz="2000" kern="1200"/>
            <a:t>Monthly Homeroom</a:t>
          </a:r>
        </a:p>
      </dsp:txBody>
      <dsp:txXfrm>
        <a:off x="1217530" y="3955101"/>
        <a:ext cx="4388796" cy="1054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0641B-BF8A-43E4-BF8E-5AF55A94C880}">
      <dsp:nvSpPr>
        <dsp:cNvPr id="0" name=""/>
        <dsp:cNvSpPr/>
      </dsp:nvSpPr>
      <dsp:spPr>
        <a:xfrm>
          <a:off x="597228" y="0"/>
          <a:ext cx="1509048" cy="13679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852375-2426-46C9-9DEA-8C14159BDDB7}">
      <dsp:nvSpPr>
        <dsp:cNvPr id="0" name=""/>
        <dsp:cNvSpPr/>
      </dsp:nvSpPr>
      <dsp:spPr>
        <a:xfrm>
          <a:off x="597228" y="1532603"/>
          <a:ext cx="4311566" cy="1237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90000"/>
            </a:lnSpc>
            <a:spcBef>
              <a:spcPct val="0"/>
            </a:spcBef>
            <a:spcAft>
              <a:spcPct val="35000"/>
            </a:spcAft>
            <a:buNone/>
            <a:defRPr b="1"/>
          </a:pPr>
          <a:r>
            <a:rPr lang="en-US" sz="3200" kern="1200" dirty="0"/>
            <a:t>Attend weekly Live Teacher Time</a:t>
          </a:r>
        </a:p>
      </dsp:txBody>
      <dsp:txXfrm>
        <a:off x="597228" y="1532603"/>
        <a:ext cx="4311566" cy="1237836"/>
      </dsp:txXfrm>
    </dsp:sp>
    <dsp:sp modelId="{AEF29567-DC63-4762-8A4D-FBCB9651C06D}">
      <dsp:nvSpPr>
        <dsp:cNvPr id="0" name=""/>
        <dsp:cNvSpPr/>
      </dsp:nvSpPr>
      <dsp:spPr>
        <a:xfrm>
          <a:off x="597228" y="2847035"/>
          <a:ext cx="4311566" cy="1381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All students receiving interventions (IEP, RTI are required to attend each week)</a:t>
          </a:r>
        </a:p>
        <a:p>
          <a:pPr marL="0" lvl="0" indent="0" algn="l" defTabSz="889000">
            <a:lnSpc>
              <a:spcPct val="90000"/>
            </a:lnSpc>
            <a:spcBef>
              <a:spcPct val="0"/>
            </a:spcBef>
            <a:spcAft>
              <a:spcPct val="35000"/>
            </a:spcAft>
            <a:buNone/>
          </a:pPr>
          <a:r>
            <a:rPr lang="en-US" sz="2000" kern="1200" dirty="0"/>
            <a:t>*Please note that if in Intensive Reading, this is required each week. This earns a grade</a:t>
          </a:r>
        </a:p>
      </dsp:txBody>
      <dsp:txXfrm>
        <a:off x="597228" y="2847035"/>
        <a:ext cx="4311566" cy="1381969"/>
      </dsp:txXfrm>
    </dsp:sp>
    <dsp:sp modelId="{4248A201-568B-4E6F-BA5A-9659030BD2FB}">
      <dsp:nvSpPr>
        <dsp:cNvPr id="0" name=""/>
        <dsp:cNvSpPr/>
      </dsp:nvSpPr>
      <dsp:spPr>
        <a:xfrm>
          <a:off x="5663319" y="0"/>
          <a:ext cx="1509048" cy="13679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E95E52-EB35-4803-8111-F496F2BA1A65}">
      <dsp:nvSpPr>
        <dsp:cNvPr id="0" name=""/>
        <dsp:cNvSpPr/>
      </dsp:nvSpPr>
      <dsp:spPr>
        <a:xfrm>
          <a:off x="5663319" y="1532603"/>
          <a:ext cx="4311566" cy="1237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90000"/>
            </a:lnSpc>
            <a:spcBef>
              <a:spcPct val="0"/>
            </a:spcBef>
            <a:spcAft>
              <a:spcPct val="35000"/>
            </a:spcAft>
            <a:buNone/>
            <a:defRPr b="1"/>
          </a:pPr>
          <a:r>
            <a:rPr lang="en-US" sz="3200" kern="1200" dirty="0"/>
            <a:t>Come on Campus for Enrichment Days/Field Studies</a:t>
          </a:r>
        </a:p>
      </dsp:txBody>
      <dsp:txXfrm>
        <a:off x="5663319" y="1532603"/>
        <a:ext cx="4311566" cy="1237836"/>
      </dsp:txXfrm>
    </dsp:sp>
    <dsp:sp modelId="{261E6D0B-5169-495E-9902-A7CAB8B9651C}">
      <dsp:nvSpPr>
        <dsp:cNvPr id="0" name=""/>
        <dsp:cNvSpPr/>
      </dsp:nvSpPr>
      <dsp:spPr>
        <a:xfrm>
          <a:off x="5663319" y="2847035"/>
          <a:ext cx="4311566" cy="138196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805F2-9F26-4A2C-9BCE-86CE148DEF1C}">
      <dsp:nvSpPr>
        <dsp:cNvPr id="0" name=""/>
        <dsp:cNvSpPr/>
      </dsp:nvSpPr>
      <dsp:spPr>
        <a:xfrm>
          <a:off x="0" y="1649313"/>
          <a:ext cx="11543101" cy="0"/>
        </a:xfrm>
        <a:prstGeom prst="line">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793D6BBC-128E-485E-957A-4A67318F52C9}">
      <dsp:nvSpPr>
        <dsp:cNvPr id="0" name=""/>
        <dsp:cNvSpPr/>
      </dsp:nvSpPr>
      <dsp:spPr>
        <a:xfrm rot="8100000">
          <a:off x="56834" y="386177"/>
          <a:ext cx="230427" cy="230427"/>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6EE100-D00D-4012-BFFE-8390D104C2AA}">
      <dsp:nvSpPr>
        <dsp:cNvPr id="0" name=""/>
        <dsp:cNvSpPr/>
      </dsp:nvSpPr>
      <dsp:spPr>
        <a:xfrm>
          <a:off x="82432" y="411776"/>
          <a:ext cx="179230" cy="179230"/>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FFCA8DA5-8E0C-48BB-85CA-45C17B590DA8}">
      <dsp:nvSpPr>
        <dsp:cNvPr id="0" name=""/>
        <dsp:cNvSpPr/>
      </dsp:nvSpPr>
      <dsp:spPr>
        <a:xfrm>
          <a:off x="334984" y="672919"/>
          <a:ext cx="1214347"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Orientation/Meet the Teacher (In-person)</a:t>
          </a:r>
        </a:p>
        <a:p>
          <a:pPr marL="57150" lvl="1" indent="-57150" algn="l" defTabSz="444500">
            <a:lnSpc>
              <a:spcPct val="90000"/>
            </a:lnSpc>
            <a:spcBef>
              <a:spcPct val="0"/>
            </a:spcBef>
            <a:spcAft>
              <a:spcPct val="15000"/>
            </a:spcAft>
            <a:buChar char="•"/>
          </a:pPr>
          <a:r>
            <a:rPr lang="en-US" sz="1000" kern="1200" dirty="0">
              <a:solidFill>
                <a:schemeClr val="tx1"/>
              </a:solidFill>
            </a:rPr>
            <a:t>9:00 – 12:00pm</a:t>
          </a:r>
        </a:p>
      </dsp:txBody>
      <dsp:txXfrm>
        <a:off x="334984" y="672919"/>
        <a:ext cx="1214347" cy="976393"/>
      </dsp:txXfrm>
    </dsp:sp>
    <dsp:sp modelId="{7B03F72A-BCF6-489C-A654-920AAF4E4395}">
      <dsp:nvSpPr>
        <dsp:cNvPr id="0" name=""/>
        <dsp:cNvSpPr/>
      </dsp:nvSpPr>
      <dsp:spPr>
        <a:xfrm>
          <a:off x="334984" y="329862"/>
          <a:ext cx="1214347"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solidFill>
                <a:schemeClr val="tx1"/>
              </a:solidFill>
            </a:rPr>
            <a:t>8 Aug.</a:t>
          </a:r>
          <a:endParaRPr lang="en-US" sz="1800" kern="1200" dirty="0">
            <a:solidFill>
              <a:schemeClr val="tx1"/>
            </a:solidFill>
          </a:endParaRPr>
        </a:p>
      </dsp:txBody>
      <dsp:txXfrm>
        <a:off x="334984" y="329862"/>
        <a:ext cx="1214347" cy="343057"/>
      </dsp:txXfrm>
    </dsp:sp>
    <dsp:sp modelId="{378D4D94-A96B-4717-BFF8-91CCEF3A81A8}">
      <dsp:nvSpPr>
        <dsp:cNvPr id="0" name=""/>
        <dsp:cNvSpPr/>
      </dsp:nvSpPr>
      <dsp:spPr>
        <a:xfrm>
          <a:off x="172047" y="672919"/>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60D6872-D868-48DC-95A2-BB893DBC6076}">
      <dsp:nvSpPr>
        <dsp:cNvPr id="0" name=""/>
        <dsp:cNvSpPr/>
      </dsp:nvSpPr>
      <dsp:spPr>
        <a:xfrm>
          <a:off x="151311" y="1618438"/>
          <a:ext cx="58657"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31749F-8EC4-4FD6-9EAE-73AD6E0410E2}">
      <dsp:nvSpPr>
        <dsp:cNvPr id="0" name=""/>
        <dsp:cNvSpPr/>
      </dsp:nvSpPr>
      <dsp:spPr>
        <a:xfrm rot="18900000">
          <a:off x="824884" y="2682022"/>
          <a:ext cx="230427" cy="230427"/>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DFCE0-F6E1-4551-A094-75083FF66ABB}">
      <dsp:nvSpPr>
        <dsp:cNvPr id="0" name=""/>
        <dsp:cNvSpPr/>
      </dsp:nvSpPr>
      <dsp:spPr>
        <a:xfrm>
          <a:off x="850483" y="2707620"/>
          <a:ext cx="179230" cy="179230"/>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00DFB23F-3DDB-469E-9024-ACA741F0C1D1}">
      <dsp:nvSpPr>
        <dsp:cNvPr id="0" name=""/>
        <dsp:cNvSpPr/>
      </dsp:nvSpPr>
      <dsp:spPr>
        <a:xfrm>
          <a:off x="1103034" y="1649313"/>
          <a:ext cx="1214347"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First day of school</a:t>
          </a:r>
        </a:p>
      </dsp:txBody>
      <dsp:txXfrm>
        <a:off x="1103034" y="1649313"/>
        <a:ext cx="1214347" cy="976393"/>
      </dsp:txXfrm>
    </dsp:sp>
    <dsp:sp modelId="{B7C9097D-B966-4561-8F44-E2F4D36F8202}">
      <dsp:nvSpPr>
        <dsp:cNvPr id="0" name=""/>
        <dsp:cNvSpPr/>
      </dsp:nvSpPr>
      <dsp:spPr>
        <a:xfrm>
          <a:off x="1103034" y="2625707"/>
          <a:ext cx="1214347"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solidFill>
                <a:schemeClr val="tx1"/>
              </a:solidFill>
            </a:rPr>
            <a:t>11 Aug.</a:t>
          </a:r>
          <a:endParaRPr lang="en-US" sz="1800" kern="1200" dirty="0">
            <a:solidFill>
              <a:schemeClr val="tx1"/>
            </a:solidFill>
          </a:endParaRPr>
        </a:p>
      </dsp:txBody>
      <dsp:txXfrm>
        <a:off x="1103034" y="2625707"/>
        <a:ext cx="1214347" cy="343057"/>
      </dsp:txXfrm>
    </dsp:sp>
    <dsp:sp modelId="{362E5B53-DB79-415E-850E-425F47AEA5EF}">
      <dsp:nvSpPr>
        <dsp:cNvPr id="0" name=""/>
        <dsp:cNvSpPr/>
      </dsp:nvSpPr>
      <dsp:spPr>
        <a:xfrm>
          <a:off x="940098" y="1649313"/>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00F5047-F8B3-47B0-ADDF-A3EF7873D387}">
      <dsp:nvSpPr>
        <dsp:cNvPr id="0" name=""/>
        <dsp:cNvSpPr/>
      </dsp:nvSpPr>
      <dsp:spPr>
        <a:xfrm>
          <a:off x="919361" y="1618438"/>
          <a:ext cx="58657"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B2EA27-CA78-42BC-B3CB-69B0CB200D4A}">
      <dsp:nvSpPr>
        <dsp:cNvPr id="0" name=""/>
        <dsp:cNvSpPr/>
      </dsp:nvSpPr>
      <dsp:spPr>
        <a:xfrm rot="8100000">
          <a:off x="1592935" y="386177"/>
          <a:ext cx="230427" cy="230427"/>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FCAC50-C238-4858-8A1D-03A71D53981F}">
      <dsp:nvSpPr>
        <dsp:cNvPr id="0" name=""/>
        <dsp:cNvSpPr/>
      </dsp:nvSpPr>
      <dsp:spPr>
        <a:xfrm>
          <a:off x="1618533" y="411776"/>
          <a:ext cx="179230" cy="179230"/>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7F94ABF1-7D04-4E94-A34E-6E3F886FC059}">
      <dsp:nvSpPr>
        <dsp:cNvPr id="0" name=""/>
        <dsp:cNvSpPr/>
      </dsp:nvSpPr>
      <dsp:spPr>
        <a:xfrm>
          <a:off x="1871085" y="672919"/>
          <a:ext cx="1214347"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Labor Day</a:t>
          </a:r>
        </a:p>
      </dsp:txBody>
      <dsp:txXfrm>
        <a:off x="1871085" y="672919"/>
        <a:ext cx="1214347" cy="976393"/>
      </dsp:txXfrm>
    </dsp:sp>
    <dsp:sp modelId="{847FB73E-B88A-4AB9-9E14-2123125F6FE1}">
      <dsp:nvSpPr>
        <dsp:cNvPr id="0" name=""/>
        <dsp:cNvSpPr/>
      </dsp:nvSpPr>
      <dsp:spPr>
        <a:xfrm>
          <a:off x="1871085" y="329862"/>
          <a:ext cx="1214347"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solidFill>
                <a:schemeClr val="tx1"/>
              </a:solidFill>
            </a:rPr>
            <a:t>1 Sept.</a:t>
          </a:r>
          <a:endParaRPr lang="en-US" sz="1800" kern="1200" dirty="0">
            <a:solidFill>
              <a:schemeClr val="tx1"/>
            </a:solidFill>
          </a:endParaRPr>
        </a:p>
      </dsp:txBody>
      <dsp:txXfrm>
        <a:off x="1871085" y="329862"/>
        <a:ext cx="1214347" cy="343057"/>
      </dsp:txXfrm>
    </dsp:sp>
    <dsp:sp modelId="{93CB8828-38C3-439A-A4F8-356540282251}">
      <dsp:nvSpPr>
        <dsp:cNvPr id="0" name=""/>
        <dsp:cNvSpPr/>
      </dsp:nvSpPr>
      <dsp:spPr>
        <a:xfrm>
          <a:off x="1708149" y="672919"/>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F9722D5-DD93-40D1-98F9-B433562036DC}">
      <dsp:nvSpPr>
        <dsp:cNvPr id="0" name=""/>
        <dsp:cNvSpPr/>
      </dsp:nvSpPr>
      <dsp:spPr>
        <a:xfrm>
          <a:off x="1687412" y="1618438"/>
          <a:ext cx="58657"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4798ED-3FC9-4619-9592-9F35E0BDE61F}">
      <dsp:nvSpPr>
        <dsp:cNvPr id="0" name=""/>
        <dsp:cNvSpPr/>
      </dsp:nvSpPr>
      <dsp:spPr>
        <a:xfrm rot="18900000">
          <a:off x="2360986" y="2682022"/>
          <a:ext cx="230427" cy="230427"/>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BE6E70-9F84-4FE3-8CAB-ED6676F34A0A}">
      <dsp:nvSpPr>
        <dsp:cNvPr id="0" name=""/>
        <dsp:cNvSpPr/>
      </dsp:nvSpPr>
      <dsp:spPr>
        <a:xfrm>
          <a:off x="2386584" y="2707620"/>
          <a:ext cx="179230" cy="179230"/>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9AB6E546-074E-4274-A375-8DD52CC5E187}">
      <dsp:nvSpPr>
        <dsp:cNvPr id="0" name=""/>
        <dsp:cNvSpPr/>
      </dsp:nvSpPr>
      <dsp:spPr>
        <a:xfrm>
          <a:off x="4187842" y="1715990"/>
          <a:ext cx="1214347"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endParaRPr lang="en-US" sz="1400" kern="1200" dirty="0">
            <a:solidFill>
              <a:schemeClr val="tx1"/>
            </a:solidFill>
          </a:endParaRPr>
        </a:p>
      </dsp:txBody>
      <dsp:txXfrm>
        <a:off x="4187842" y="1715990"/>
        <a:ext cx="1214347" cy="976393"/>
      </dsp:txXfrm>
    </dsp:sp>
    <dsp:sp modelId="{C50714A6-BF79-47B3-841A-D8A73DD7A3E4}">
      <dsp:nvSpPr>
        <dsp:cNvPr id="0" name=""/>
        <dsp:cNvSpPr/>
      </dsp:nvSpPr>
      <dsp:spPr>
        <a:xfrm>
          <a:off x="4187842" y="2692383"/>
          <a:ext cx="1214347"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solidFill>
                <a:schemeClr val="tx1"/>
              </a:solidFill>
            </a:rPr>
            <a:t>13 Oct.</a:t>
          </a:r>
        </a:p>
      </dsp:txBody>
      <dsp:txXfrm>
        <a:off x="4187842" y="2692383"/>
        <a:ext cx="1214347" cy="343057"/>
      </dsp:txXfrm>
    </dsp:sp>
    <dsp:sp modelId="{5FFFB3DD-37C7-4571-8882-82E710BECE98}">
      <dsp:nvSpPr>
        <dsp:cNvPr id="0" name=""/>
        <dsp:cNvSpPr/>
      </dsp:nvSpPr>
      <dsp:spPr>
        <a:xfrm>
          <a:off x="2476199" y="1649313"/>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660068C-B417-4484-942D-B412C3D3617B}">
      <dsp:nvSpPr>
        <dsp:cNvPr id="0" name=""/>
        <dsp:cNvSpPr/>
      </dsp:nvSpPr>
      <dsp:spPr>
        <a:xfrm>
          <a:off x="2455463" y="1618438"/>
          <a:ext cx="58657"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84380F-F9D9-40BF-BEC1-94D7882DC13F}">
      <dsp:nvSpPr>
        <dsp:cNvPr id="0" name=""/>
        <dsp:cNvSpPr/>
      </dsp:nvSpPr>
      <dsp:spPr>
        <a:xfrm rot="8100000">
          <a:off x="3129036" y="386177"/>
          <a:ext cx="230427" cy="230427"/>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E961BD-DFDA-40E7-9CE2-EFC829DDC57E}">
      <dsp:nvSpPr>
        <dsp:cNvPr id="0" name=""/>
        <dsp:cNvSpPr/>
      </dsp:nvSpPr>
      <dsp:spPr>
        <a:xfrm>
          <a:off x="3154635" y="411776"/>
          <a:ext cx="179230" cy="179230"/>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96C1FD14-EC54-4DB2-9561-7DBFBFA1BDE1}">
      <dsp:nvSpPr>
        <dsp:cNvPr id="0" name=""/>
        <dsp:cNvSpPr/>
      </dsp:nvSpPr>
      <dsp:spPr>
        <a:xfrm>
          <a:off x="3407186" y="672919"/>
          <a:ext cx="1214347"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Enrichment Day: On-Campus</a:t>
          </a:r>
        </a:p>
        <a:p>
          <a:pPr marL="0" lvl="0" indent="0" algn="l" defTabSz="533400">
            <a:lnSpc>
              <a:spcPct val="90000"/>
            </a:lnSpc>
            <a:spcBef>
              <a:spcPct val="0"/>
            </a:spcBef>
            <a:spcAft>
              <a:spcPct val="35000"/>
            </a:spcAft>
            <a:buNone/>
          </a:pPr>
          <a:r>
            <a:rPr lang="en-US" sz="1200" kern="1200" dirty="0">
              <a:solidFill>
                <a:schemeClr val="tx1"/>
              </a:solidFill>
            </a:rPr>
            <a:t>Picture Day</a:t>
          </a:r>
        </a:p>
        <a:p>
          <a:pPr marL="0" lvl="0" indent="0" algn="l" defTabSz="533400">
            <a:lnSpc>
              <a:spcPct val="90000"/>
            </a:lnSpc>
            <a:spcBef>
              <a:spcPct val="0"/>
            </a:spcBef>
            <a:spcAft>
              <a:spcPct val="35000"/>
            </a:spcAft>
            <a:buNone/>
          </a:pPr>
          <a:r>
            <a:rPr lang="en-US" sz="1200" kern="1200" dirty="0">
              <a:solidFill>
                <a:schemeClr val="tx1"/>
              </a:solidFill>
            </a:rPr>
            <a:t>Academic Day</a:t>
          </a:r>
        </a:p>
      </dsp:txBody>
      <dsp:txXfrm>
        <a:off x="3407186" y="672919"/>
        <a:ext cx="1214347" cy="976393"/>
      </dsp:txXfrm>
    </dsp:sp>
    <dsp:sp modelId="{2BC2C7E9-C201-4C50-B64B-583CE7BD964B}">
      <dsp:nvSpPr>
        <dsp:cNvPr id="0" name=""/>
        <dsp:cNvSpPr/>
      </dsp:nvSpPr>
      <dsp:spPr>
        <a:xfrm>
          <a:off x="3407186" y="329862"/>
          <a:ext cx="1214347"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solidFill>
                <a:schemeClr val="tx1"/>
              </a:solidFill>
            </a:rPr>
            <a:t>Sept 26</a:t>
          </a:r>
        </a:p>
      </dsp:txBody>
      <dsp:txXfrm>
        <a:off x="3407186" y="329862"/>
        <a:ext cx="1214347" cy="343057"/>
      </dsp:txXfrm>
    </dsp:sp>
    <dsp:sp modelId="{0603704D-DDAB-4450-842D-8C13F82822FF}">
      <dsp:nvSpPr>
        <dsp:cNvPr id="0" name=""/>
        <dsp:cNvSpPr/>
      </dsp:nvSpPr>
      <dsp:spPr>
        <a:xfrm>
          <a:off x="3244250" y="672919"/>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97EDE88-7B33-4450-9B36-80A7295F93CF}">
      <dsp:nvSpPr>
        <dsp:cNvPr id="0" name=""/>
        <dsp:cNvSpPr/>
      </dsp:nvSpPr>
      <dsp:spPr>
        <a:xfrm>
          <a:off x="3223513" y="1618438"/>
          <a:ext cx="58657"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D015E-C429-499C-8AF4-4AC45E5F105B}">
      <dsp:nvSpPr>
        <dsp:cNvPr id="0" name=""/>
        <dsp:cNvSpPr/>
      </dsp:nvSpPr>
      <dsp:spPr>
        <a:xfrm rot="18900000">
          <a:off x="3897087" y="2682022"/>
          <a:ext cx="230427" cy="230427"/>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C28B1B-EC2E-4D0D-81CB-9EE72CA5E58A}">
      <dsp:nvSpPr>
        <dsp:cNvPr id="0" name=""/>
        <dsp:cNvSpPr/>
      </dsp:nvSpPr>
      <dsp:spPr>
        <a:xfrm>
          <a:off x="3922685" y="2707620"/>
          <a:ext cx="179230" cy="179230"/>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8BAE08B4-9474-456E-8018-CCE3B5856605}">
      <dsp:nvSpPr>
        <dsp:cNvPr id="0" name=""/>
        <dsp:cNvSpPr/>
      </dsp:nvSpPr>
      <dsp:spPr>
        <a:xfrm>
          <a:off x="2800547" y="1568338"/>
          <a:ext cx="1214347"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Teacher In-service  Day</a:t>
          </a:r>
        </a:p>
      </dsp:txBody>
      <dsp:txXfrm>
        <a:off x="2800547" y="1568338"/>
        <a:ext cx="1214347" cy="976393"/>
      </dsp:txXfrm>
    </dsp:sp>
    <dsp:sp modelId="{E796443F-7C65-4E5D-8CA9-0EC5895E2080}">
      <dsp:nvSpPr>
        <dsp:cNvPr id="0" name=""/>
        <dsp:cNvSpPr/>
      </dsp:nvSpPr>
      <dsp:spPr>
        <a:xfrm>
          <a:off x="2800547" y="2544731"/>
          <a:ext cx="1214347"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solidFill>
                <a:schemeClr val="tx1"/>
              </a:solidFill>
            </a:rPr>
            <a:t>19 Sept.</a:t>
          </a:r>
        </a:p>
      </dsp:txBody>
      <dsp:txXfrm>
        <a:off x="2800547" y="2544731"/>
        <a:ext cx="1214347" cy="343057"/>
      </dsp:txXfrm>
    </dsp:sp>
    <dsp:sp modelId="{03480D41-78BF-4BFB-A4C1-FB4B7543FB55}">
      <dsp:nvSpPr>
        <dsp:cNvPr id="0" name=""/>
        <dsp:cNvSpPr/>
      </dsp:nvSpPr>
      <dsp:spPr>
        <a:xfrm>
          <a:off x="4012301" y="1649313"/>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723A54C-5FFA-41AC-9018-D46D5580ED96}">
      <dsp:nvSpPr>
        <dsp:cNvPr id="0" name=""/>
        <dsp:cNvSpPr/>
      </dsp:nvSpPr>
      <dsp:spPr>
        <a:xfrm>
          <a:off x="3991564" y="1618438"/>
          <a:ext cx="58657"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A10E16-6E9A-4DED-B854-E56F9C64B4E1}">
      <dsp:nvSpPr>
        <dsp:cNvPr id="0" name=""/>
        <dsp:cNvSpPr/>
      </dsp:nvSpPr>
      <dsp:spPr>
        <a:xfrm rot="8100000">
          <a:off x="4665138" y="386177"/>
          <a:ext cx="230427" cy="230427"/>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259BE2-4AB9-4DD0-83E0-7FBB88BB02A1}">
      <dsp:nvSpPr>
        <dsp:cNvPr id="0" name=""/>
        <dsp:cNvSpPr/>
      </dsp:nvSpPr>
      <dsp:spPr>
        <a:xfrm>
          <a:off x="4690736" y="411776"/>
          <a:ext cx="179230" cy="179230"/>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B4218615-1B97-4BB6-84D3-1A54C9BA8672}">
      <dsp:nvSpPr>
        <dsp:cNvPr id="0" name=""/>
        <dsp:cNvSpPr/>
      </dsp:nvSpPr>
      <dsp:spPr>
        <a:xfrm>
          <a:off x="4943288" y="672919"/>
          <a:ext cx="1214347"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Enrichment Day: On-Campus</a:t>
          </a:r>
        </a:p>
        <a:p>
          <a:pPr marL="0" lvl="0" indent="0" algn="l" defTabSz="622300">
            <a:lnSpc>
              <a:spcPct val="90000"/>
            </a:lnSpc>
            <a:spcBef>
              <a:spcPct val="0"/>
            </a:spcBef>
            <a:spcAft>
              <a:spcPct val="35000"/>
            </a:spcAft>
            <a:buNone/>
          </a:pPr>
          <a:r>
            <a:rPr lang="en-US" sz="1400" kern="1200" dirty="0">
              <a:solidFill>
                <a:schemeClr val="tx1"/>
              </a:solidFill>
            </a:rPr>
            <a:t>Academic Day</a:t>
          </a:r>
        </a:p>
      </dsp:txBody>
      <dsp:txXfrm>
        <a:off x="4943288" y="672919"/>
        <a:ext cx="1214347" cy="976393"/>
      </dsp:txXfrm>
    </dsp:sp>
    <dsp:sp modelId="{6B7B1A3F-DF2B-4624-9B72-24D6BFEC5CE4}">
      <dsp:nvSpPr>
        <dsp:cNvPr id="0" name=""/>
        <dsp:cNvSpPr/>
      </dsp:nvSpPr>
      <dsp:spPr>
        <a:xfrm>
          <a:off x="4943288" y="329862"/>
          <a:ext cx="1214347"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solidFill>
                <a:schemeClr val="tx1"/>
              </a:solidFill>
            </a:rPr>
            <a:t>24 Oct.</a:t>
          </a:r>
          <a:endParaRPr lang="en-US" sz="1800" kern="1200" dirty="0">
            <a:solidFill>
              <a:schemeClr val="tx1"/>
            </a:solidFill>
          </a:endParaRPr>
        </a:p>
      </dsp:txBody>
      <dsp:txXfrm>
        <a:off x="4943288" y="329862"/>
        <a:ext cx="1214347" cy="343057"/>
      </dsp:txXfrm>
    </dsp:sp>
    <dsp:sp modelId="{1F7A88E3-B074-4453-84A8-16A9C3F55523}">
      <dsp:nvSpPr>
        <dsp:cNvPr id="0" name=""/>
        <dsp:cNvSpPr/>
      </dsp:nvSpPr>
      <dsp:spPr>
        <a:xfrm>
          <a:off x="4780351" y="672919"/>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F1B07AD-7616-4A02-84E2-0D0E317FA21B}">
      <dsp:nvSpPr>
        <dsp:cNvPr id="0" name=""/>
        <dsp:cNvSpPr/>
      </dsp:nvSpPr>
      <dsp:spPr>
        <a:xfrm>
          <a:off x="4759615" y="1618438"/>
          <a:ext cx="58657"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9AD772-50F3-4771-9B33-027173A200A1}">
      <dsp:nvSpPr>
        <dsp:cNvPr id="0" name=""/>
        <dsp:cNvSpPr/>
      </dsp:nvSpPr>
      <dsp:spPr>
        <a:xfrm rot="18900000">
          <a:off x="5433188" y="2682022"/>
          <a:ext cx="230427" cy="230427"/>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7A05D2-4004-4363-95BC-0FFFDEACB3D4}">
      <dsp:nvSpPr>
        <dsp:cNvPr id="0" name=""/>
        <dsp:cNvSpPr/>
      </dsp:nvSpPr>
      <dsp:spPr>
        <a:xfrm>
          <a:off x="5458787" y="2707620"/>
          <a:ext cx="179230" cy="179230"/>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6E1B292F-876B-4D4F-93E5-6A41C88F9302}">
      <dsp:nvSpPr>
        <dsp:cNvPr id="0" name=""/>
        <dsp:cNvSpPr/>
      </dsp:nvSpPr>
      <dsp:spPr>
        <a:xfrm>
          <a:off x="5711338" y="1649313"/>
          <a:ext cx="1214347"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Veterans Day</a:t>
          </a:r>
        </a:p>
      </dsp:txBody>
      <dsp:txXfrm>
        <a:off x="5711338" y="1649313"/>
        <a:ext cx="1214347" cy="976393"/>
      </dsp:txXfrm>
    </dsp:sp>
    <dsp:sp modelId="{53E395B2-F2E9-4E37-A09A-FD60F1FCD074}">
      <dsp:nvSpPr>
        <dsp:cNvPr id="0" name=""/>
        <dsp:cNvSpPr/>
      </dsp:nvSpPr>
      <dsp:spPr>
        <a:xfrm>
          <a:off x="5711338" y="2625707"/>
          <a:ext cx="1214347"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solidFill>
                <a:schemeClr val="tx1"/>
              </a:solidFill>
            </a:rPr>
            <a:t>11 Nov.</a:t>
          </a:r>
          <a:endParaRPr lang="en-US" sz="1800" kern="1200" dirty="0">
            <a:solidFill>
              <a:schemeClr val="tx1"/>
            </a:solidFill>
          </a:endParaRPr>
        </a:p>
      </dsp:txBody>
      <dsp:txXfrm>
        <a:off x="5711338" y="2625707"/>
        <a:ext cx="1214347" cy="343057"/>
      </dsp:txXfrm>
    </dsp:sp>
    <dsp:sp modelId="{AF8177B0-140B-45FA-A598-64E8D31828F8}">
      <dsp:nvSpPr>
        <dsp:cNvPr id="0" name=""/>
        <dsp:cNvSpPr/>
      </dsp:nvSpPr>
      <dsp:spPr>
        <a:xfrm>
          <a:off x="5548402" y="1649313"/>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91E310A-027F-4EC5-82AE-86F3A49CAE1F}">
      <dsp:nvSpPr>
        <dsp:cNvPr id="0" name=""/>
        <dsp:cNvSpPr/>
      </dsp:nvSpPr>
      <dsp:spPr>
        <a:xfrm>
          <a:off x="5527665" y="1618438"/>
          <a:ext cx="58657"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DFE560-225E-48DA-96FE-E6DE4DE52A7C}">
      <dsp:nvSpPr>
        <dsp:cNvPr id="0" name=""/>
        <dsp:cNvSpPr/>
      </dsp:nvSpPr>
      <dsp:spPr>
        <a:xfrm rot="8100000">
          <a:off x="6201239" y="386177"/>
          <a:ext cx="230427" cy="230427"/>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8B6EB4-F1D8-416F-89B7-04CB66FF2B91}">
      <dsp:nvSpPr>
        <dsp:cNvPr id="0" name=""/>
        <dsp:cNvSpPr/>
      </dsp:nvSpPr>
      <dsp:spPr>
        <a:xfrm>
          <a:off x="6226837" y="411776"/>
          <a:ext cx="179230" cy="179230"/>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196EA199-831D-498F-91E1-96E12E66F5A2}">
      <dsp:nvSpPr>
        <dsp:cNvPr id="0" name=""/>
        <dsp:cNvSpPr/>
      </dsp:nvSpPr>
      <dsp:spPr>
        <a:xfrm>
          <a:off x="6479389" y="672919"/>
          <a:ext cx="1214347"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Enrichment Day: On-Campus</a:t>
          </a:r>
        </a:p>
        <a:p>
          <a:pPr marL="0" lvl="0" indent="0" algn="l" defTabSz="622300">
            <a:lnSpc>
              <a:spcPct val="90000"/>
            </a:lnSpc>
            <a:spcBef>
              <a:spcPct val="0"/>
            </a:spcBef>
            <a:spcAft>
              <a:spcPct val="35000"/>
            </a:spcAft>
            <a:buNone/>
          </a:pPr>
          <a:r>
            <a:rPr lang="en-US" sz="1400" kern="1200" dirty="0">
              <a:solidFill>
                <a:schemeClr val="tx1"/>
              </a:solidFill>
            </a:rPr>
            <a:t>Academic Day</a:t>
          </a:r>
        </a:p>
      </dsp:txBody>
      <dsp:txXfrm>
        <a:off x="6479389" y="672919"/>
        <a:ext cx="1214347" cy="976393"/>
      </dsp:txXfrm>
    </dsp:sp>
    <dsp:sp modelId="{F9CEF516-AFDF-419A-BF61-4A9FCECAF2ED}">
      <dsp:nvSpPr>
        <dsp:cNvPr id="0" name=""/>
        <dsp:cNvSpPr/>
      </dsp:nvSpPr>
      <dsp:spPr>
        <a:xfrm>
          <a:off x="6479389" y="329862"/>
          <a:ext cx="1214347"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solidFill>
                <a:schemeClr val="tx1"/>
              </a:solidFill>
            </a:rPr>
            <a:t>14 Nov.</a:t>
          </a:r>
          <a:endParaRPr lang="en-US" sz="1800" kern="1200" dirty="0">
            <a:solidFill>
              <a:schemeClr val="tx1"/>
            </a:solidFill>
          </a:endParaRPr>
        </a:p>
      </dsp:txBody>
      <dsp:txXfrm>
        <a:off x="6479389" y="329862"/>
        <a:ext cx="1214347" cy="343057"/>
      </dsp:txXfrm>
    </dsp:sp>
    <dsp:sp modelId="{854D0BDE-0E26-478F-A403-2506B9AB5997}">
      <dsp:nvSpPr>
        <dsp:cNvPr id="0" name=""/>
        <dsp:cNvSpPr/>
      </dsp:nvSpPr>
      <dsp:spPr>
        <a:xfrm>
          <a:off x="6316453" y="672919"/>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48D168A-42A1-4627-8601-1CF942396642}">
      <dsp:nvSpPr>
        <dsp:cNvPr id="0" name=""/>
        <dsp:cNvSpPr/>
      </dsp:nvSpPr>
      <dsp:spPr>
        <a:xfrm>
          <a:off x="6295716" y="1618438"/>
          <a:ext cx="58657"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04BC84-664B-425A-B30A-B554B98E013C}">
      <dsp:nvSpPr>
        <dsp:cNvPr id="0" name=""/>
        <dsp:cNvSpPr/>
      </dsp:nvSpPr>
      <dsp:spPr>
        <a:xfrm rot="18900000">
          <a:off x="6969290" y="2682022"/>
          <a:ext cx="230427" cy="230427"/>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69298C-4FC3-4EBC-A6D9-B18892AA2D4F}">
      <dsp:nvSpPr>
        <dsp:cNvPr id="0" name=""/>
        <dsp:cNvSpPr/>
      </dsp:nvSpPr>
      <dsp:spPr>
        <a:xfrm>
          <a:off x="6994888" y="2707620"/>
          <a:ext cx="179230" cy="179230"/>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B83E00E2-F802-4764-8AA8-92DADC4DD250}">
      <dsp:nvSpPr>
        <dsp:cNvPr id="0" name=""/>
        <dsp:cNvSpPr/>
      </dsp:nvSpPr>
      <dsp:spPr>
        <a:xfrm>
          <a:off x="7247440" y="1649313"/>
          <a:ext cx="1214347"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Thanksgiving Break</a:t>
          </a:r>
        </a:p>
      </dsp:txBody>
      <dsp:txXfrm>
        <a:off x="7247440" y="1649313"/>
        <a:ext cx="1214347" cy="976393"/>
      </dsp:txXfrm>
    </dsp:sp>
    <dsp:sp modelId="{99B876B4-4E9F-45BB-827F-128C14879DF1}">
      <dsp:nvSpPr>
        <dsp:cNvPr id="0" name=""/>
        <dsp:cNvSpPr/>
      </dsp:nvSpPr>
      <dsp:spPr>
        <a:xfrm>
          <a:off x="7247440" y="2625707"/>
          <a:ext cx="1214347"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solidFill>
                <a:schemeClr val="tx1"/>
              </a:solidFill>
            </a:rPr>
            <a:t>24-28 Nov.</a:t>
          </a:r>
          <a:endParaRPr lang="en-US" sz="1800" kern="1200" dirty="0">
            <a:solidFill>
              <a:schemeClr val="tx1"/>
            </a:solidFill>
          </a:endParaRPr>
        </a:p>
      </dsp:txBody>
      <dsp:txXfrm>
        <a:off x="7247440" y="2625707"/>
        <a:ext cx="1214347" cy="343057"/>
      </dsp:txXfrm>
    </dsp:sp>
    <dsp:sp modelId="{30DF510F-036E-4D50-88B4-24C1F09219FD}">
      <dsp:nvSpPr>
        <dsp:cNvPr id="0" name=""/>
        <dsp:cNvSpPr/>
      </dsp:nvSpPr>
      <dsp:spPr>
        <a:xfrm>
          <a:off x="7084503" y="1649313"/>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F8E42C5-48AC-499C-8925-3E83E56E4F7B}">
      <dsp:nvSpPr>
        <dsp:cNvPr id="0" name=""/>
        <dsp:cNvSpPr/>
      </dsp:nvSpPr>
      <dsp:spPr>
        <a:xfrm>
          <a:off x="7063767" y="1618438"/>
          <a:ext cx="58657"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C5C094-0A8F-4E25-AC53-7A24F57E650B}">
      <dsp:nvSpPr>
        <dsp:cNvPr id="0" name=""/>
        <dsp:cNvSpPr/>
      </dsp:nvSpPr>
      <dsp:spPr>
        <a:xfrm rot="8100000">
          <a:off x="7737340" y="386177"/>
          <a:ext cx="230427" cy="230427"/>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9E147C-EF5A-4A6D-B659-EB16C93BD296}">
      <dsp:nvSpPr>
        <dsp:cNvPr id="0" name=""/>
        <dsp:cNvSpPr/>
      </dsp:nvSpPr>
      <dsp:spPr>
        <a:xfrm>
          <a:off x="7762939" y="411776"/>
          <a:ext cx="179230" cy="179230"/>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27E2A360-E330-4AC5-897E-099DCFBF1471}">
      <dsp:nvSpPr>
        <dsp:cNvPr id="0" name=""/>
        <dsp:cNvSpPr/>
      </dsp:nvSpPr>
      <dsp:spPr>
        <a:xfrm>
          <a:off x="8015490" y="672919"/>
          <a:ext cx="1214347"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Last day to turn in all coursework</a:t>
          </a:r>
        </a:p>
      </dsp:txBody>
      <dsp:txXfrm>
        <a:off x="8015490" y="672919"/>
        <a:ext cx="1214347" cy="976393"/>
      </dsp:txXfrm>
    </dsp:sp>
    <dsp:sp modelId="{B702B3FE-E0C9-4F5C-9155-CDC18254B88C}">
      <dsp:nvSpPr>
        <dsp:cNvPr id="0" name=""/>
        <dsp:cNvSpPr/>
      </dsp:nvSpPr>
      <dsp:spPr>
        <a:xfrm>
          <a:off x="8015490" y="329862"/>
          <a:ext cx="1214347"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solidFill>
                <a:schemeClr val="tx1"/>
              </a:solidFill>
            </a:rPr>
            <a:t>12 Dec.</a:t>
          </a:r>
          <a:endParaRPr lang="en-US" sz="1800" kern="1200" dirty="0">
            <a:solidFill>
              <a:schemeClr val="tx1"/>
            </a:solidFill>
          </a:endParaRPr>
        </a:p>
      </dsp:txBody>
      <dsp:txXfrm>
        <a:off x="8015490" y="329862"/>
        <a:ext cx="1214347" cy="343057"/>
      </dsp:txXfrm>
    </dsp:sp>
    <dsp:sp modelId="{395B31EC-C03D-4E14-98FE-6A224C2595D6}">
      <dsp:nvSpPr>
        <dsp:cNvPr id="0" name=""/>
        <dsp:cNvSpPr/>
      </dsp:nvSpPr>
      <dsp:spPr>
        <a:xfrm>
          <a:off x="7852554" y="672919"/>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B7273C9-0226-4A20-89C9-611CD1A9743B}">
      <dsp:nvSpPr>
        <dsp:cNvPr id="0" name=""/>
        <dsp:cNvSpPr/>
      </dsp:nvSpPr>
      <dsp:spPr>
        <a:xfrm>
          <a:off x="7831817" y="1618438"/>
          <a:ext cx="58657"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23AFA-30F3-4CAD-B386-D45898E2E6C2}">
      <dsp:nvSpPr>
        <dsp:cNvPr id="0" name=""/>
        <dsp:cNvSpPr/>
      </dsp:nvSpPr>
      <dsp:spPr>
        <a:xfrm rot="18900000">
          <a:off x="8505391" y="2682022"/>
          <a:ext cx="230427" cy="230427"/>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1FA41E-111E-444D-BB8D-FB85FB6A5B6C}">
      <dsp:nvSpPr>
        <dsp:cNvPr id="0" name=""/>
        <dsp:cNvSpPr/>
      </dsp:nvSpPr>
      <dsp:spPr>
        <a:xfrm>
          <a:off x="8530989" y="2707620"/>
          <a:ext cx="179230" cy="179230"/>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F857C20B-1F18-4096-952D-31430F730915}">
      <dsp:nvSpPr>
        <dsp:cNvPr id="0" name=""/>
        <dsp:cNvSpPr/>
      </dsp:nvSpPr>
      <dsp:spPr>
        <a:xfrm>
          <a:off x="8783541" y="1649313"/>
          <a:ext cx="1214347"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Enrichment Day: On-Campus</a:t>
          </a:r>
        </a:p>
        <a:p>
          <a:pPr marL="0" lvl="0" indent="0" algn="l" defTabSz="622300">
            <a:lnSpc>
              <a:spcPct val="90000"/>
            </a:lnSpc>
            <a:spcBef>
              <a:spcPct val="0"/>
            </a:spcBef>
            <a:spcAft>
              <a:spcPct val="35000"/>
            </a:spcAft>
            <a:buNone/>
          </a:pPr>
          <a:r>
            <a:rPr lang="en-US" sz="1400" kern="1200" dirty="0">
              <a:solidFill>
                <a:schemeClr val="tx1"/>
              </a:solidFill>
            </a:rPr>
            <a:t>Academic Day</a:t>
          </a:r>
        </a:p>
      </dsp:txBody>
      <dsp:txXfrm>
        <a:off x="8783541" y="1649313"/>
        <a:ext cx="1214347" cy="976393"/>
      </dsp:txXfrm>
    </dsp:sp>
    <dsp:sp modelId="{29BA24EF-2B52-4657-BBF3-7A9CB8B0AF3F}">
      <dsp:nvSpPr>
        <dsp:cNvPr id="0" name=""/>
        <dsp:cNvSpPr/>
      </dsp:nvSpPr>
      <dsp:spPr>
        <a:xfrm>
          <a:off x="8783541" y="2625707"/>
          <a:ext cx="1214347"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solidFill>
                <a:schemeClr val="tx1"/>
              </a:solidFill>
            </a:rPr>
            <a:t>12 Dec.</a:t>
          </a:r>
        </a:p>
      </dsp:txBody>
      <dsp:txXfrm>
        <a:off x="8783541" y="2625707"/>
        <a:ext cx="1214347" cy="343057"/>
      </dsp:txXfrm>
    </dsp:sp>
    <dsp:sp modelId="{65984A72-2E1E-44D6-9211-80F39502B4C7}">
      <dsp:nvSpPr>
        <dsp:cNvPr id="0" name=""/>
        <dsp:cNvSpPr/>
      </dsp:nvSpPr>
      <dsp:spPr>
        <a:xfrm>
          <a:off x="8620604" y="1649313"/>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9D0472B-CBC6-4CD9-9092-E1A360AFD9C5}">
      <dsp:nvSpPr>
        <dsp:cNvPr id="0" name=""/>
        <dsp:cNvSpPr/>
      </dsp:nvSpPr>
      <dsp:spPr>
        <a:xfrm>
          <a:off x="8599868" y="1618438"/>
          <a:ext cx="58657"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8FBC5-B138-48B9-89DE-70A54FAE48A3}">
      <dsp:nvSpPr>
        <dsp:cNvPr id="0" name=""/>
        <dsp:cNvSpPr/>
      </dsp:nvSpPr>
      <dsp:spPr>
        <a:xfrm rot="8100000">
          <a:off x="9273442" y="386177"/>
          <a:ext cx="230427" cy="230427"/>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DF696-BA28-4BAF-BE07-B72D449EDD4F}">
      <dsp:nvSpPr>
        <dsp:cNvPr id="0" name=""/>
        <dsp:cNvSpPr/>
      </dsp:nvSpPr>
      <dsp:spPr>
        <a:xfrm>
          <a:off x="9299040" y="411776"/>
          <a:ext cx="179230" cy="179230"/>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9C41B410-2ACC-4458-9524-DCED18E78B50}">
      <dsp:nvSpPr>
        <dsp:cNvPr id="0" name=""/>
        <dsp:cNvSpPr/>
      </dsp:nvSpPr>
      <dsp:spPr>
        <a:xfrm>
          <a:off x="9551592" y="672919"/>
          <a:ext cx="1214347"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t>Winter Breaks begins</a:t>
          </a:r>
        </a:p>
      </dsp:txBody>
      <dsp:txXfrm>
        <a:off x="9551592" y="672919"/>
        <a:ext cx="1214347" cy="976393"/>
      </dsp:txXfrm>
    </dsp:sp>
    <dsp:sp modelId="{D3020CDF-3018-4049-8CF7-9038723C43F1}">
      <dsp:nvSpPr>
        <dsp:cNvPr id="0" name=""/>
        <dsp:cNvSpPr/>
      </dsp:nvSpPr>
      <dsp:spPr>
        <a:xfrm>
          <a:off x="9551592" y="329862"/>
          <a:ext cx="1214347"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dirty="0"/>
            <a:t>22 Dec.</a:t>
          </a:r>
        </a:p>
      </dsp:txBody>
      <dsp:txXfrm>
        <a:off x="9551592" y="329862"/>
        <a:ext cx="1214347" cy="343057"/>
      </dsp:txXfrm>
    </dsp:sp>
    <dsp:sp modelId="{1AF0022F-DC58-4463-93B9-4D8D96049921}">
      <dsp:nvSpPr>
        <dsp:cNvPr id="0" name=""/>
        <dsp:cNvSpPr/>
      </dsp:nvSpPr>
      <dsp:spPr>
        <a:xfrm>
          <a:off x="9388655" y="672919"/>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3FAF3CD-27EB-48FB-8302-1A90AA7726E9}">
      <dsp:nvSpPr>
        <dsp:cNvPr id="0" name=""/>
        <dsp:cNvSpPr/>
      </dsp:nvSpPr>
      <dsp:spPr>
        <a:xfrm>
          <a:off x="9367919" y="1618438"/>
          <a:ext cx="58657"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787CB7-DF8B-4031-92BE-15E6A870D50A}">
      <dsp:nvSpPr>
        <dsp:cNvPr id="0" name=""/>
        <dsp:cNvSpPr/>
      </dsp:nvSpPr>
      <dsp:spPr>
        <a:xfrm rot="18900000">
          <a:off x="10091845" y="2145566"/>
          <a:ext cx="129720" cy="129720"/>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F862DC-862B-4BA2-9BB2-0B11356C30CC}">
      <dsp:nvSpPr>
        <dsp:cNvPr id="0" name=""/>
        <dsp:cNvSpPr/>
      </dsp:nvSpPr>
      <dsp:spPr>
        <a:xfrm>
          <a:off x="10067091" y="2120812"/>
          <a:ext cx="179230" cy="179230"/>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3FB567D7-4732-40BC-9D1E-33FEE03395AF}">
      <dsp:nvSpPr>
        <dsp:cNvPr id="0" name=""/>
        <dsp:cNvSpPr/>
      </dsp:nvSpPr>
      <dsp:spPr>
        <a:xfrm>
          <a:off x="4182996" y="1358033"/>
          <a:ext cx="1214347" cy="1100035"/>
        </a:xfrm>
        <a:prstGeom prst="rect">
          <a:avLst/>
        </a:prstGeom>
        <a:noFill/>
        <a:ln>
          <a:noFill/>
        </a:ln>
        <a:effectLst/>
      </dsp:spPr>
      <dsp:style>
        <a:lnRef idx="0">
          <a:scrgbClr r="0" g="0" b="0"/>
        </a:lnRef>
        <a:fillRef idx="0">
          <a:scrgbClr r="0" g="0" b="0"/>
        </a:fillRef>
        <a:effectRef idx="0">
          <a:scrgbClr r="0" g="0" b="0"/>
        </a:effectRef>
        <a:fontRef idx="minor"/>
      </dsp:style>
    </dsp:sp>
    <dsp:sp modelId="{26E7CF62-7A1B-484D-8B81-8D49EA7E7B50}">
      <dsp:nvSpPr>
        <dsp:cNvPr id="0" name=""/>
        <dsp:cNvSpPr/>
      </dsp:nvSpPr>
      <dsp:spPr>
        <a:xfrm>
          <a:off x="4182996" y="2067596"/>
          <a:ext cx="1214347" cy="38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0" kern="1200" dirty="0">
              <a:solidFill>
                <a:schemeClr val="tx1"/>
              </a:solidFill>
            </a:rPr>
            <a:t>Teacher Planning Day</a:t>
          </a:r>
        </a:p>
      </dsp:txBody>
      <dsp:txXfrm>
        <a:off x="4182996" y="2067596"/>
        <a:ext cx="1214347" cy="386498"/>
      </dsp:txXfrm>
    </dsp:sp>
    <dsp:sp modelId="{BCBDDEE8-E067-41B5-B73E-4D6616AF403F}">
      <dsp:nvSpPr>
        <dsp:cNvPr id="0" name=""/>
        <dsp:cNvSpPr/>
      </dsp:nvSpPr>
      <dsp:spPr>
        <a:xfrm>
          <a:off x="10156706" y="1596565"/>
          <a:ext cx="0" cy="522135"/>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788AFB1-C02C-4F9B-91C9-C209D449A02F}">
      <dsp:nvSpPr>
        <dsp:cNvPr id="0" name=""/>
        <dsp:cNvSpPr/>
      </dsp:nvSpPr>
      <dsp:spPr>
        <a:xfrm>
          <a:off x="10110453" y="1580054"/>
          <a:ext cx="109688" cy="33021"/>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45C97-A5BE-4142-AE0D-D7753B23679F}">
      <dsp:nvSpPr>
        <dsp:cNvPr id="0" name=""/>
        <dsp:cNvSpPr/>
      </dsp:nvSpPr>
      <dsp:spPr>
        <a:xfrm>
          <a:off x="0" y="1649313"/>
          <a:ext cx="11541125" cy="0"/>
        </a:xfrm>
        <a:prstGeom prst="line">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E9F340D5-4608-4C70-937B-13FD92333368}">
      <dsp:nvSpPr>
        <dsp:cNvPr id="0" name=""/>
        <dsp:cNvSpPr/>
      </dsp:nvSpPr>
      <dsp:spPr>
        <a:xfrm rot="8100000">
          <a:off x="45307" y="395130"/>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95C0FF-FFA0-4FF7-938F-04510BF5E626}">
      <dsp:nvSpPr>
        <dsp:cNvPr id="0" name=""/>
        <dsp:cNvSpPr/>
      </dsp:nvSpPr>
      <dsp:spPr>
        <a:xfrm>
          <a:off x="68917" y="418739"/>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06A70A99-CF7B-4184-9E3B-37CBCE5CAFBF}">
      <dsp:nvSpPr>
        <dsp:cNvPr id="0" name=""/>
        <dsp:cNvSpPr/>
      </dsp:nvSpPr>
      <dsp:spPr>
        <a:xfrm>
          <a:off x="301844" y="672919"/>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t>Teachers return</a:t>
          </a:r>
        </a:p>
      </dsp:txBody>
      <dsp:txXfrm>
        <a:off x="301844" y="672919"/>
        <a:ext cx="801022" cy="976393"/>
      </dsp:txXfrm>
    </dsp:sp>
    <dsp:sp modelId="{CD65192A-9541-4ECD-BA24-5F50CBA3A418}">
      <dsp:nvSpPr>
        <dsp:cNvPr id="0" name=""/>
        <dsp:cNvSpPr/>
      </dsp:nvSpPr>
      <dsp:spPr>
        <a:xfrm>
          <a:off x="301844" y="329862"/>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2 Jan.</a:t>
          </a:r>
        </a:p>
      </dsp:txBody>
      <dsp:txXfrm>
        <a:off x="301844" y="329862"/>
        <a:ext cx="801022" cy="343057"/>
      </dsp:txXfrm>
    </dsp:sp>
    <dsp:sp modelId="{CF0A16F9-A074-4C7F-95E6-AA8BA3F962B0}">
      <dsp:nvSpPr>
        <dsp:cNvPr id="0" name=""/>
        <dsp:cNvSpPr/>
      </dsp:nvSpPr>
      <dsp:spPr>
        <a:xfrm>
          <a:off x="151568" y="672919"/>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D89D533-9300-4E03-8F21-4D2D2A6F5E18}">
      <dsp:nvSpPr>
        <dsp:cNvPr id="0" name=""/>
        <dsp:cNvSpPr/>
      </dsp:nvSpPr>
      <dsp:spPr>
        <a:xfrm>
          <a:off x="145772"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55E97F-9EE0-4BB3-8C02-2975C7208DF4}">
      <dsp:nvSpPr>
        <dsp:cNvPr id="0" name=""/>
        <dsp:cNvSpPr/>
      </dsp:nvSpPr>
      <dsp:spPr>
        <a:xfrm rot="18900000">
          <a:off x="594621" y="2690974"/>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B47FF6-A4D9-4CA8-8BD9-477CED64E536}">
      <dsp:nvSpPr>
        <dsp:cNvPr id="0" name=""/>
        <dsp:cNvSpPr/>
      </dsp:nvSpPr>
      <dsp:spPr>
        <a:xfrm>
          <a:off x="618231" y="2714583"/>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29C8DB7F-D745-4BA7-8371-989871AF7924}">
      <dsp:nvSpPr>
        <dsp:cNvPr id="0" name=""/>
        <dsp:cNvSpPr/>
      </dsp:nvSpPr>
      <dsp:spPr>
        <a:xfrm>
          <a:off x="851158" y="1649313"/>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t>Students return</a:t>
          </a:r>
        </a:p>
      </dsp:txBody>
      <dsp:txXfrm>
        <a:off x="851158" y="1649313"/>
        <a:ext cx="801022" cy="976393"/>
      </dsp:txXfrm>
    </dsp:sp>
    <dsp:sp modelId="{4D749990-B0CB-411A-B581-69A162EAAA9F}">
      <dsp:nvSpPr>
        <dsp:cNvPr id="0" name=""/>
        <dsp:cNvSpPr/>
      </dsp:nvSpPr>
      <dsp:spPr>
        <a:xfrm>
          <a:off x="851158" y="2625707"/>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5 Jan. </a:t>
          </a:r>
        </a:p>
      </dsp:txBody>
      <dsp:txXfrm>
        <a:off x="851158" y="2625707"/>
        <a:ext cx="801022" cy="343057"/>
      </dsp:txXfrm>
    </dsp:sp>
    <dsp:sp modelId="{1BEC64C2-966B-4036-AD2D-0945FFC2DFAD}">
      <dsp:nvSpPr>
        <dsp:cNvPr id="0" name=""/>
        <dsp:cNvSpPr/>
      </dsp:nvSpPr>
      <dsp:spPr>
        <a:xfrm>
          <a:off x="700882" y="1649313"/>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F44B6F7-F271-4164-8FDF-DD60C3C115BB}">
      <dsp:nvSpPr>
        <dsp:cNvPr id="0" name=""/>
        <dsp:cNvSpPr/>
      </dsp:nvSpPr>
      <dsp:spPr>
        <a:xfrm>
          <a:off x="695085"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F73496-F58C-4930-BE67-3FD6C55F0D2B}">
      <dsp:nvSpPr>
        <dsp:cNvPr id="0" name=""/>
        <dsp:cNvSpPr/>
      </dsp:nvSpPr>
      <dsp:spPr>
        <a:xfrm rot="8100000">
          <a:off x="1143935" y="395130"/>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3ECBC3-03A3-4227-A0E9-D4FAAB6F0D82}">
      <dsp:nvSpPr>
        <dsp:cNvPr id="0" name=""/>
        <dsp:cNvSpPr/>
      </dsp:nvSpPr>
      <dsp:spPr>
        <a:xfrm>
          <a:off x="1167545" y="418739"/>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624CF19D-35C5-44EE-8A42-B81B7FBB6DFF}">
      <dsp:nvSpPr>
        <dsp:cNvPr id="0" name=""/>
        <dsp:cNvSpPr/>
      </dsp:nvSpPr>
      <dsp:spPr>
        <a:xfrm>
          <a:off x="1400472" y="672919"/>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Enrichment Day: On-Campus</a:t>
          </a:r>
        </a:p>
      </dsp:txBody>
      <dsp:txXfrm>
        <a:off x="1400472" y="672919"/>
        <a:ext cx="801022" cy="976393"/>
      </dsp:txXfrm>
    </dsp:sp>
    <dsp:sp modelId="{0B9747F9-F5B4-4707-A0B3-3826BC96C837}">
      <dsp:nvSpPr>
        <dsp:cNvPr id="0" name=""/>
        <dsp:cNvSpPr/>
      </dsp:nvSpPr>
      <dsp:spPr>
        <a:xfrm>
          <a:off x="1400472" y="329862"/>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solidFill>
                <a:schemeClr val="tx1"/>
              </a:solidFill>
            </a:rPr>
            <a:t>9 Jan.</a:t>
          </a:r>
          <a:endParaRPr lang="en-US" sz="1300" kern="1200" dirty="0"/>
        </a:p>
      </dsp:txBody>
      <dsp:txXfrm>
        <a:off x="1400472" y="329862"/>
        <a:ext cx="801022" cy="343057"/>
      </dsp:txXfrm>
    </dsp:sp>
    <dsp:sp modelId="{F833ABFF-F05D-42DF-BBAC-3BE3D92941F6}">
      <dsp:nvSpPr>
        <dsp:cNvPr id="0" name=""/>
        <dsp:cNvSpPr/>
      </dsp:nvSpPr>
      <dsp:spPr>
        <a:xfrm>
          <a:off x="1250196" y="672919"/>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86B58B7-3904-44D7-988C-FED08A9EF3A7}">
      <dsp:nvSpPr>
        <dsp:cNvPr id="0" name=""/>
        <dsp:cNvSpPr/>
      </dsp:nvSpPr>
      <dsp:spPr>
        <a:xfrm>
          <a:off x="1244399"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905E85-CB77-42C2-9581-2029E410B380}">
      <dsp:nvSpPr>
        <dsp:cNvPr id="0" name=""/>
        <dsp:cNvSpPr/>
      </dsp:nvSpPr>
      <dsp:spPr>
        <a:xfrm rot="18900000">
          <a:off x="1693249" y="2690974"/>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03EAC3-41E5-4676-A58A-657E76AB707F}">
      <dsp:nvSpPr>
        <dsp:cNvPr id="0" name=""/>
        <dsp:cNvSpPr/>
      </dsp:nvSpPr>
      <dsp:spPr>
        <a:xfrm>
          <a:off x="1716858" y="2714583"/>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AC9854A2-F618-4D57-88AD-5BF6A2B05DF3}">
      <dsp:nvSpPr>
        <dsp:cNvPr id="0" name=""/>
        <dsp:cNvSpPr/>
      </dsp:nvSpPr>
      <dsp:spPr>
        <a:xfrm>
          <a:off x="1949786" y="1649313"/>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t>MLK Day</a:t>
          </a:r>
        </a:p>
      </dsp:txBody>
      <dsp:txXfrm>
        <a:off x="1949786" y="1649313"/>
        <a:ext cx="801022" cy="976393"/>
      </dsp:txXfrm>
    </dsp:sp>
    <dsp:sp modelId="{AC5C476F-72AC-40A1-B1DE-2B77E5F1DA76}">
      <dsp:nvSpPr>
        <dsp:cNvPr id="0" name=""/>
        <dsp:cNvSpPr/>
      </dsp:nvSpPr>
      <dsp:spPr>
        <a:xfrm>
          <a:off x="1949786" y="2625707"/>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19 Jan.</a:t>
          </a:r>
        </a:p>
      </dsp:txBody>
      <dsp:txXfrm>
        <a:off x="1949786" y="2625707"/>
        <a:ext cx="801022" cy="343057"/>
      </dsp:txXfrm>
    </dsp:sp>
    <dsp:sp modelId="{8E55830B-C8AC-4936-869C-0326AA382250}">
      <dsp:nvSpPr>
        <dsp:cNvPr id="0" name=""/>
        <dsp:cNvSpPr/>
      </dsp:nvSpPr>
      <dsp:spPr>
        <a:xfrm>
          <a:off x="1799510" y="1649313"/>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B0EC930-078B-4639-99FC-38F8C6C5083B}">
      <dsp:nvSpPr>
        <dsp:cNvPr id="0" name=""/>
        <dsp:cNvSpPr/>
      </dsp:nvSpPr>
      <dsp:spPr>
        <a:xfrm>
          <a:off x="1793713"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BFBA42-C85C-4A12-AA1B-ABD5E02B107B}">
      <dsp:nvSpPr>
        <dsp:cNvPr id="0" name=""/>
        <dsp:cNvSpPr/>
      </dsp:nvSpPr>
      <dsp:spPr>
        <a:xfrm rot="8100000">
          <a:off x="2242563" y="395130"/>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438F11-D993-40E5-BAB8-46E3F52C885B}">
      <dsp:nvSpPr>
        <dsp:cNvPr id="0" name=""/>
        <dsp:cNvSpPr/>
      </dsp:nvSpPr>
      <dsp:spPr>
        <a:xfrm>
          <a:off x="2266172" y="418739"/>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92FE9230-3D4D-498B-98BF-3756AD0FD4BE}">
      <dsp:nvSpPr>
        <dsp:cNvPr id="0" name=""/>
        <dsp:cNvSpPr/>
      </dsp:nvSpPr>
      <dsp:spPr>
        <a:xfrm>
          <a:off x="2499100" y="672919"/>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t>Enrichment Day: On-Campus</a:t>
          </a:r>
        </a:p>
        <a:p>
          <a:pPr marL="0" lvl="0" indent="0" algn="l" defTabSz="488950">
            <a:lnSpc>
              <a:spcPct val="90000"/>
            </a:lnSpc>
            <a:spcBef>
              <a:spcPct val="0"/>
            </a:spcBef>
            <a:spcAft>
              <a:spcPct val="35000"/>
            </a:spcAft>
            <a:buNone/>
          </a:pPr>
          <a:r>
            <a:rPr lang="en-US" sz="1100" kern="1200" dirty="0"/>
            <a:t>Academic Day</a:t>
          </a:r>
        </a:p>
      </dsp:txBody>
      <dsp:txXfrm>
        <a:off x="2499100" y="672919"/>
        <a:ext cx="801022" cy="976393"/>
      </dsp:txXfrm>
    </dsp:sp>
    <dsp:sp modelId="{351A8C29-B213-4240-9260-6013DA7F434B}">
      <dsp:nvSpPr>
        <dsp:cNvPr id="0" name=""/>
        <dsp:cNvSpPr/>
      </dsp:nvSpPr>
      <dsp:spPr>
        <a:xfrm>
          <a:off x="2499100" y="329862"/>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6 Feb.</a:t>
          </a:r>
        </a:p>
      </dsp:txBody>
      <dsp:txXfrm>
        <a:off x="2499100" y="329862"/>
        <a:ext cx="801022" cy="343057"/>
      </dsp:txXfrm>
    </dsp:sp>
    <dsp:sp modelId="{5B359090-0500-4188-878F-F82505C3ED93}">
      <dsp:nvSpPr>
        <dsp:cNvPr id="0" name=""/>
        <dsp:cNvSpPr/>
      </dsp:nvSpPr>
      <dsp:spPr>
        <a:xfrm>
          <a:off x="2348824" y="672919"/>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2BB6EB0-AF7B-4FDF-A9BF-A2C9078F76FD}">
      <dsp:nvSpPr>
        <dsp:cNvPr id="0" name=""/>
        <dsp:cNvSpPr/>
      </dsp:nvSpPr>
      <dsp:spPr>
        <a:xfrm>
          <a:off x="2343027"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424C51-DB5F-4E5E-BE5A-50D73E47236F}">
      <dsp:nvSpPr>
        <dsp:cNvPr id="0" name=""/>
        <dsp:cNvSpPr/>
      </dsp:nvSpPr>
      <dsp:spPr>
        <a:xfrm rot="18900000">
          <a:off x="2791877" y="2690974"/>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55E635-7ACC-48CC-A907-1ACE8DE61B83}">
      <dsp:nvSpPr>
        <dsp:cNvPr id="0" name=""/>
        <dsp:cNvSpPr/>
      </dsp:nvSpPr>
      <dsp:spPr>
        <a:xfrm>
          <a:off x="2815486" y="2714583"/>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7EF35E1A-B6D0-444A-B14F-235BECE3B98B}">
      <dsp:nvSpPr>
        <dsp:cNvPr id="0" name=""/>
        <dsp:cNvSpPr/>
      </dsp:nvSpPr>
      <dsp:spPr>
        <a:xfrm>
          <a:off x="3048414" y="1649313"/>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Teacher In-service  Day</a:t>
          </a:r>
        </a:p>
      </dsp:txBody>
      <dsp:txXfrm>
        <a:off x="3048414" y="1649313"/>
        <a:ext cx="801022" cy="976393"/>
      </dsp:txXfrm>
    </dsp:sp>
    <dsp:sp modelId="{15E00C25-DCF9-4D50-BF85-32FAFA519706}">
      <dsp:nvSpPr>
        <dsp:cNvPr id="0" name=""/>
        <dsp:cNvSpPr/>
      </dsp:nvSpPr>
      <dsp:spPr>
        <a:xfrm>
          <a:off x="3048414" y="2625707"/>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13 Feb.</a:t>
          </a:r>
        </a:p>
      </dsp:txBody>
      <dsp:txXfrm>
        <a:off x="3048414" y="2625707"/>
        <a:ext cx="801022" cy="343057"/>
      </dsp:txXfrm>
    </dsp:sp>
    <dsp:sp modelId="{BFD648A7-F269-4ABC-910C-A92746A7F9C6}">
      <dsp:nvSpPr>
        <dsp:cNvPr id="0" name=""/>
        <dsp:cNvSpPr/>
      </dsp:nvSpPr>
      <dsp:spPr>
        <a:xfrm>
          <a:off x="2898138" y="1649313"/>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2B0DF45-CB81-493F-ABE4-632E50EA58E9}">
      <dsp:nvSpPr>
        <dsp:cNvPr id="0" name=""/>
        <dsp:cNvSpPr/>
      </dsp:nvSpPr>
      <dsp:spPr>
        <a:xfrm>
          <a:off x="2892341"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A73690-2BB9-416E-B120-392C46C1612D}">
      <dsp:nvSpPr>
        <dsp:cNvPr id="0" name=""/>
        <dsp:cNvSpPr/>
      </dsp:nvSpPr>
      <dsp:spPr>
        <a:xfrm rot="8100000">
          <a:off x="3341191" y="395130"/>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2A35B-6D66-4687-9996-8B8E32B6AFF0}">
      <dsp:nvSpPr>
        <dsp:cNvPr id="0" name=""/>
        <dsp:cNvSpPr/>
      </dsp:nvSpPr>
      <dsp:spPr>
        <a:xfrm>
          <a:off x="3364800" y="418739"/>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62E6C552-B63D-4316-A79A-609D86B803E7}">
      <dsp:nvSpPr>
        <dsp:cNvPr id="0" name=""/>
        <dsp:cNvSpPr/>
      </dsp:nvSpPr>
      <dsp:spPr>
        <a:xfrm>
          <a:off x="3597728" y="672919"/>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Presidents Day</a:t>
          </a:r>
        </a:p>
      </dsp:txBody>
      <dsp:txXfrm>
        <a:off x="3597728" y="672919"/>
        <a:ext cx="801022" cy="976393"/>
      </dsp:txXfrm>
    </dsp:sp>
    <dsp:sp modelId="{E25899FD-3E13-4DE0-B5EE-ED32052E3595}">
      <dsp:nvSpPr>
        <dsp:cNvPr id="0" name=""/>
        <dsp:cNvSpPr/>
      </dsp:nvSpPr>
      <dsp:spPr>
        <a:xfrm>
          <a:off x="3597728" y="329862"/>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16 Feb.</a:t>
          </a:r>
        </a:p>
      </dsp:txBody>
      <dsp:txXfrm>
        <a:off x="3597728" y="329862"/>
        <a:ext cx="801022" cy="343057"/>
      </dsp:txXfrm>
    </dsp:sp>
    <dsp:sp modelId="{48C8D583-23C0-4EBA-8D2F-B3F6ED82A29C}">
      <dsp:nvSpPr>
        <dsp:cNvPr id="0" name=""/>
        <dsp:cNvSpPr/>
      </dsp:nvSpPr>
      <dsp:spPr>
        <a:xfrm>
          <a:off x="3447452" y="672919"/>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8D14D03-C072-46CC-ADC1-7BCCBA998D24}">
      <dsp:nvSpPr>
        <dsp:cNvPr id="0" name=""/>
        <dsp:cNvSpPr/>
      </dsp:nvSpPr>
      <dsp:spPr>
        <a:xfrm>
          <a:off x="3441655"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6E3D41-8B32-45B1-AD3F-C54F1858D575}">
      <dsp:nvSpPr>
        <dsp:cNvPr id="0" name=""/>
        <dsp:cNvSpPr/>
      </dsp:nvSpPr>
      <dsp:spPr>
        <a:xfrm rot="18900000">
          <a:off x="3890505" y="2690974"/>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E9CCCB-0191-4B5D-905E-86548F3E83FB}">
      <dsp:nvSpPr>
        <dsp:cNvPr id="0" name=""/>
        <dsp:cNvSpPr/>
      </dsp:nvSpPr>
      <dsp:spPr>
        <a:xfrm>
          <a:off x="3914114" y="2714583"/>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B16EF68B-FF16-4DA4-B763-41F33D05AD39}">
      <dsp:nvSpPr>
        <dsp:cNvPr id="0" name=""/>
        <dsp:cNvSpPr/>
      </dsp:nvSpPr>
      <dsp:spPr>
        <a:xfrm>
          <a:off x="4147042" y="1649313"/>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t>Enrichment Day: On-Campus</a:t>
          </a:r>
        </a:p>
        <a:p>
          <a:pPr marL="0" lvl="0" indent="0" algn="l" defTabSz="488950">
            <a:lnSpc>
              <a:spcPct val="90000"/>
            </a:lnSpc>
            <a:spcBef>
              <a:spcPct val="0"/>
            </a:spcBef>
            <a:spcAft>
              <a:spcPct val="35000"/>
            </a:spcAft>
            <a:buNone/>
          </a:pPr>
          <a:r>
            <a:rPr lang="en-US" sz="1100" kern="1200" dirty="0"/>
            <a:t>Academic Day</a:t>
          </a:r>
        </a:p>
      </dsp:txBody>
      <dsp:txXfrm>
        <a:off x="4147042" y="1649313"/>
        <a:ext cx="801022" cy="976393"/>
      </dsp:txXfrm>
    </dsp:sp>
    <dsp:sp modelId="{717D05A7-ED9F-433A-BDBF-C2231942678B}">
      <dsp:nvSpPr>
        <dsp:cNvPr id="0" name=""/>
        <dsp:cNvSpPr/>
      </dsp:nvSpPr>
      <dsp:spPr>
        <a:xfrm>
          <a:off x="4147042" y="2625707"/>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6 March</a:t>
          </a:r>
        </a:p>
      </dsp:txBody>
      <dsp:txXfrm>
        <a:off x="4147042" y="2625707"/>
        <a:ext cx="801022" cy="343057"/>
      </dsp:txXfrm>
    </dsp:sp>
    <dsp:sp modelId="{57C0CBC5-2711-4624-9792-A71887231DC7}">
      <dsp:nvSpPr>
        <dsp:cNvPr id="0" name=""/>
        <dsp:cNvSpPr/>
      </dsp:nvSpPr>
      <dsp:spPr>
        <a:xfrm>
          <a:off x="3996766" y="1649313"/>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9337A67-C9DA-4C62-8802-30829D30B387}">
      <dsp:nvSpPr>
        <dsp:cNvPr id="0" name=""/>
        <dsp:cNvSpPr/>
      </dsp:nvSpPr>
      <dsp:spPr>
        <a:xfrm>
          <a:off x="3990969"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F85606-B1C8-4472-A324-7790ADDC4878}">
      <dsp:nvSpPr>
        <dsp:cNvPr id="0" name=""/>
        <dsp:cNvSpPr/>
      </dsp:nvSpPr>
      <dsp:spPr>
        <a:xfrm rot="8100000">
          <a:off x="4439819" y="395130"/>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C2A57A-2AE4-4A9B-AEB8-24C742E860FC}">
      <dsp:nvSpPr>
        <dsp:cNvPr id="0" name=""/>
        <dsp:cNvSpPr/>
      </dsp:nvSpPr>
      <dsp:spPr>
        <a:xfrm>
          <a:off x="4463428" y="418739"/>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4D96449A-2882-4A91-89F2-849F119F1E13}">
      <dsp:nvSpPr>
        <dsp:cNvPr id="0" name=""/>
        <dsp:cNvSpPr/>
      </dsp:nvSpPr>
      <dsp:spPr>
        <a:xfrm>
          <a:off x="4696356" y="672919"/>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NHS/NJHS Induction</a:t>
          </a:r>
        </a:p>
        <a:p>
          <a:pPr marL="0" lvl="0" indent="0" algn="l" defTabSz="533400">
            <a:lnSpc>
              <a:spcPct val="90000"/>
            </a:lnSpc>
            <a:spcBef>
              <a:spcPct val="0"/>
            </a:spcBef>
            <a:spcAft>
              <a:spcPct val="35000"/>
            </a:spcAft>
            <a:buNone/>
          </a:pPr>
          <a:r>
            <a:rPr lang="en-US" sz="1200" kern="1200" dirty="0"/>
            <a:t>5pm Start</a:t>
          </a:r>
        </a:p>
      </dsp:txBody>
      <dsp:txXfrm>
        <a:off x="4696356" y="672919"/>
        <a:ext cx="801022" cy="976393"/>
      </dsp:txXfrm>
    </dsp:sp>
    <dsp:sp modelId="{8367C0FB-70EF-4ECF-B837-D0DE09032E94}">
      <dsp:nvSpPr>
        <dsp:cNvPr id="0" name=""/>
        <dsp:cNvSpPr/>
      </dsp:nvSpPr>
      <dsp:spPr>
        <a:xfrm>
          <a:off x="4696356" y="329862"/>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12 March</a:t>
          </a:r>
        </a:p>
      </dsp:txBody>
      <dsp:txXfrm>
        <a:off x="4696356" y="329862"/>
        <a:ext cx="801022" cy="343057"/>
      </dsp:txXfrm>
    </dsp:sp>
    <dsp:sp modelId="{B102AFB3-29DF-4413-89EC-BEC0C7123E42}">
      <dsp:nvSpPr>
        <dsp:cNvPr id="0" name=""/>
        <dsp:cNvSpPr/>
      </dsp:nvSpPr>
      <dsp:spPr>
        <a:xfrm>
          <a:off x="4546080" y="672919"/>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AF066AC-D746-46A1-ADB7-CA4179BFF8D6}">
      <dsp:nvSpPr>
        <dsp:cNvPr id="0" name=""/>
        <dsp:cNvSpPr/>
      </dsp:nvSpPr>
      <dsp:spPr>
        <a:xfrm>
          <a:off x="4540283"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9F133C-2299-4DD6-85FB-718B35796410}">
      <dsp:nvSpPr>
        <dsp:cNvPr id="0" name=""/>
        <dsp:cNvSpPr/>
      </dsp:nvSpPr>
      <dsp:spPr>
        <a:xfrm rot="18900000">
          <a:off x="4989132" y="2690974"/>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C5E9CD-ABCA-4F2C-9D9B-116374ECD5F2}">
      <dsp:nvSpPr>
        <dsp:cNvPr id="0" name=""/>
        <dsp:cNvSpPr/>
      </dsp:nvSpPr>
      <dsp:spPr>
        <a:xfrm>
          <a:off x="5012742" y="2714583"/>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00777A8C-5E3E-4CC7-9F7D-C312DA2E7A15}">
      <dsp:nvSpPr>
        <dsp:cNvPr id="0" name=""/>
        <dsp:cNvSpPr/>
      </dsp:nvSpPr>
      <dsp:spPr>
        <a:xfrm>
          <a:off x="5245670" y="1649313"/>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Teacher Planning Day</a:t>
          </a:r>
        </a:p>
      </dsp:txBody>
      <dsp:txXfrm>
        <a:off x="5245670" y="1649313"/>
        <a:ext cx="801022" cy="976393"/>
      </dsp:txXfrm>
    </dsp:sp>
    <dsp:sp modelId="{F7371FAE-E8B6-4962-9807-43E3A98E36DF}">
      <dsp:nvSpPr>
        <dsp:cNvPr id="0" name=""/>
        <dsp:cNvSpPr/>
      </dsp:nvSpPr>
      <dsp:spPr>
        <a:xfrm>
          <a:off x="5245670" y="2625707"/>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13 March</a:t>
          </a:r>
        </a:p>
      </dsp:txBody>
      <dsp:txXfrm>
        <a:off x="5245670" y="2625707"/>
        <a:ext cx="801022" cy="343057"/>
      </dsp:txXfrm>
    </dsp:sp>
    <dsp:sp modelId="{EB324677-60C3-4AA5-8234-62F2F636B18F}">
      <dsp:nvSpPr>
        <dsp:cNvPr id="0" name=""/>
        <dsp:cNvSpPr/>
      </dsp:nvSpPr>
      <dsp:spPr>
        <a:xfrm>
          <a:off x="5095394" y="1649313"/>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331C645-7272-4330-A4C2-3C16CF03AC3E}">
      <dsp:nvSpPr>
        <dsp:cNvPr id="0" name=""/>
        <dsp:cNvSpPr/>
      </dsp:nvSpPr>
      <dsp:spPr>
        <a:xfrm>
          <a:off x="5089597"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74D76E-2EDE-4238-8720-7576A4066B31}">
      <dsp:nvSpPr>
        <dsp:cNvPr id="0" name=""/>
        <dsp:cNvSpPr/>
      </dsp:nvSpPr>
      <dsp:spPr>
        <a:xfrm rot="8100000">
          <a:off x="5538446" y="395130"/>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92FD0-45AD-4CA6-8620-1E8C8C048611}">
      <dsp:nvSpPr>
        <dsp:cNvPr id="0" name=""/>
        <dsp:cNvSpPr/>
      </dsp:nvSpPr>
      <dsp:spPr>
        <a:xfrm>
          <a:off x="5562056" y="418739"/>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ED8FDA79-A2BF-4A2C-8E07-5BE405F13F78}">
      <dsp:nvSpPr>
        <dsp:cNvPr id="0" name=""/>
        <dsp:cNvSpPr/>
      </dsp:nvSpPr>
      <dsp:spPr>
        <a:xfrm>
          <a:off x="5794983" y="672919"/>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Spring Break</a:t>
          </a:r>
        </a:p>
      </dsp:txBody>
      <dsp:txXfrm>
        <a:off x="5794983" y="672919"/>
        <a:ext cx="801022" cy="976393"/>
      </dsp:txXfrm>
    </dsp:sp>
    <dsp:sp modelId="{7897870B-9393-4F6F-8D0E-F855BDD8F6EC}">
      <dsp:nvSpPr>
        <dsp:cNvPr id="0" name=""/>
        <dsp:cNvSpPr/>
      </dsp:nvSpPr>
      <dsp:spPr>
        <a:xfrm>
          <a:off x="5794983" y="329862"/>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16-20 March</a:t>
          </a:r>
        </a:p>
      </dsp:txBody>
      <dsp:txXfrm>
        <a:off x="5794983" y="329862"/>
        <a:ext cx="801022" cy="343057"/>
      </dsp:txXfrm>
    </dsp:sp>
    <dsp:sp modelId="{24C2B8C6-368E-49A7-B1E8-77A35B42ED4A}">
      <dsp:nvSpPr>
        <dsp:cNvPr id="0" name=""/>
        <dsp:cNvSpPr/>
      </dsp:nvSpPr>
      <dsp:spPr>
        <a:xfrm>
          <a:off x="5644707" y="672919"/>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244CC87-FFF1-42E7-B056-90AF76D4D3D6}">
      <dsp:nvSpPr>
        <dsp:cNvPr id="0" name=""/>
        <dsp:cNvSpPr/>
      </dsp:nvSpPr>
      <dsp:spPr>
        <a:xfrm>
          <a:off x="5638911"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BE8D8F-32CB-41D2-B790-621982E0AB0D}">
      <dsp:nvSpPr>
        <dsp:cNvPr id="0" name=""/>
        <dsp:cNvSpPr/>
      </dsp:nvSpPr>
      <dsp:spPr>
        <a:xfrm rot="18900000">
          <a:off x="6087760" y="2690974"/>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F403E-14E4-47FA-96B9-F98C6CE4D482}">
      <dsp:nvSpPr>
        <dsp:cNvPr id="0" name=""/>
        <dsp:cNvSpPr/>
      </dsp:nvSpPr>
      <dsp:spPr>
        <a:xfrm>
          <a:off x="6111370" y="2714583"/>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87AE334F-7EE9-4BD6-A30A-DB40B9733F89}">
      <dsp:nvSpPr>
        <dsp:cNvPr id="0" name=""/>
        <dsp:cNvSpPr/>
      </dsp:nvSpPr>
      <dsp:spPr>
        <a:xfrm>
          <a:off x="6344297" y="1649313"/>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t>Holiday</a:t>
          </a:r>
        </a:p>
      </dsp:txBody>
      <dsp:txXfrm>
        <a:off x="6344297" y="1649313"/>
        <a:ext cx="801022" cy="976393"/>
      </dsp:txXfrm>
    </dsp:sp>
    <dsp:sp modelId="{CD61B078-EE13-4AF1-9035-D5C184B586F3}">
      <dsp:nvSpPr>
        <dsp:cNvPr id="0" name=""/>
        <dsp:cNvSpPr/>
      </dsp:nvSpPr>
      <dsp:spPr>
        <a:xfrm>
          <a:off x="6344297" y="2625707"/>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3 April </a:t>
          </a:r>
        </a:p>
      </dsp:txBody>
      <dsp:txXfrm>
        <a:off x="6344297" y="2625707"/>
        <a:ext cx="801022" cy="343057"/>
      </dsp:txXfrm>
    </dsp:sp>
    <dsp:sp modelId="{56D1FBEB-97C5-41CA-8299-FE0E8CDB1C01}">
      <dsp:nvSpPr>
        <dsp:cNvPr id="0" name=""/>
        <dsp:cNvSpPr/>
      </dsp:nvSpPr>
      <dsp:spPr>
        <a:xfrm>
          <a:off x="6194021" y="1649313"/>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2153FED-B873-41E2-8978-893BEA7EDB84}">
      <dsp:nvSpPr>
        <dsp:cNvPr id="0" name=""/>
        <dsp:cNvSpPr/>
      </dsp:nvSpPr>
      <dsp:spPr>
        <a:xfrm>
          <a:off x="6188224"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7A314-387A-4D9F-9FD6-56B9FE8CBC17}">
      <dsp:nvSpPr>
        <dsp:cNvPr id="0" name=""/>
        <dsp:cNvSpPr/>
      </dsp:nvSpPr>
      <dsp:spPr>
        <a:xfrm rot="8100000">
          <a:off x="6637074" y="395130"/>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710DD9-A0DC-400D-9BC6-E810C3206572}">
      <dsp:nvSpPr>
        <dsp:cNvPr id="0" name=""/>
        <dsp:cNvSpPr/>
      </dsp:nvSpPr>
      <dsp:spPr>
        <a:xfrm>
          <a:off x="6660684" y="418739"/>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F7BABCC3-26FD-49A2-94E6-29C061B6A03A}">
      <dsp:nvSpPr>
        <dsp:cNvPr id="0" name=""/>
        <dsp:cNvSpPr/>
      </dsp:nvSpPr>
      <dsp:spPr>
        <a:xfrm>
          <a:off x="6893611" y="672919"/>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66725">
            <a:lnSpc>
              <a:spcPct val="90000"/>
            </a:lnSpc>
            <a:spcBef>
              <a:spcPct val="0"/>
            </a:spcBef>
            <a:spcAft>
              <a:spcPct val="35000"/>
            </a:spcAft>
            <a:buNone/>
          </a:pPr>
          <a:r>
            <a:rPr lang="en-US" sz="1050" kern="1200" dirty="0"/>
            <a:t>Enrichment Day: On-Campus</a:t>
          </a:r>
        </a:p>
        <a:p>
          <a:pPr marL="0" lvl="0" indent="0" algn="l" defTabSz="466725">
            <a:lnSpc>
              <a:spcPct val="90000"/>
            </a:lnSpc>
            <a:spcBef>
              <a:spcPct val="0"/>
            </a:spcBef>
            <a:spcAft>
              <a:spcPct val="35000"/>
            </a:spcAft>
            <a:buNone/>
          </a:pPr>
          <a:r>
            <a:rPr lang="en-US" sz="1050" kern="1200" dirty="0"/>
            <a:t>Academic Day</a:t>
          </a:r>
        </a:p>
      </dsp:txBody>
      <dsp:txXfrm>
        <a:off x="6893611" y="672919"/>
        <a:ext cx="801022" cy="976393"/>
      </dsp:txXfrm>
    </dsp:sp>
    <dsp:sp modelId="{44FEDD22-9184-4C2B-93BE-3CF05922B049}">
      <dsp:nvSpPr>
        <dsp:cNvPr id="0" name=""/>
        <dsp:cNvSpPr/>
      </dsp:nvSpPr>
      <dsp:spPr>
        <a:xfrm>
          <a:off x="6893611" y="329862"/>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10 April</a:t>
          </a:r>
        </a:p>
      </dsp:txBody>
      <dsp:txXfrm>
        <a:off x="6893611" y="329862"/>
        <a:ext cx="801022" cy="343057"/>
      </dsp:txXfrm>
    </dsp:sp>
    <dsp:sp modelId="{8D3ABF36-6AA5-4608-B97C-A7EE4F5B0EFB}">
      <dsp:nvSpPr>
        <dsp:cNvPr id="0" name=""/>
        <dsp:cNvSpPr/>
      </dsp:nvSpPr>
      <dsp:spPr>
        <a:xfrm>
          <a:off x="6743335" y="672919"/>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30F6CCE-A4E1-4CE1-BC43-E81A8E21A5FE}">
      <dsp:nvSpPr>
        <dsp:cNvPr id="0" name=""/>
        <dsp:cNvSpPr/>
      </dsp:nvSpPr>
      <dsp:spPr>
        <a:xfrm>
          <a:off x="6737538"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9C1290-7C11-45B5-9BBB-D792CF852148}">
      <dsp:nvSpPr>
        <dsp:cNvPr id="0" name=""/>
        <dsp:cNvSpPr/>
      </dsp:nvSpPr>
      <dsp:spPr>
        <a:xfrm rot="18900000">
          <a:off x="7186388" y="2690974"/>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36E82B-EC24-48F2-A6DD-772624F33E0E}">
      <dsp:nvSpPr>
        <dsp:cNvPr id="0" name=""/>
        <dsp:cNvSpPr/>
      </dsp:nvSpPr>
      <dsp:spPr>
        <a:xfrm>
          <a:off x="7209997" y="2714583"/>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CEAB15F4-626C-4656-8D7C-3DE262C3FD74}">
      <dsp:nvSpPr>
        <dsp:cNvPr id="0" name=""/>
        <dsp:cNvSpPr/>
      </dsp:nvSpPr>
      <dsp:spPr>
        <a:xfrm>
          <a:off x="7442925" y="1649313"/>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Senior deadline to complete courses</a:t>
          </a:r>
        </a:p>
      </dsp:txBody>
      <dsp:txXfrm>
        <a:off x="7442925" y="1649313"/>
        <a:ext cx="801022" cy="976393"/>
      </dsp:txXfrm>
    </dsp:sp>
    <dsp:sp modelId="{88EDE365-320B-4BB6-A95F-91C1B888EB13}">
      <dsp:nvSpPr>
        <dsp:cNvPr id="0" name=""/>
        <dsp:cNvSpPr/>
      </dsp:nvSpPr>
      <dsp:spPr>
        <a:xfrm>
          <a:off x="7442925" y="2625707"/>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1 May</a:t>
          </a:r>
        </a:p>
      </dsp:txBody>
      <dsp:txXfrm>
        <a:off x="7442925" y="2625707"/>
        <a:ext cx="801022" cy="343057"/>
      </dsp:txXfrm>
    </dsp:sp>
    <dsp:sp modelId="{6FD86B70-EABE-40FA-B47F-2C97688829A2}">
      <dsp:nvSpPr>
        <dsp:cNvPr id="0" name=""/>
        <dsp:cNvSpPr/>
      </dsp:nvSpPr>
      <dsp:spPr>
        <a:xfrm>
          <a:off x="7292649" y="1649313"/>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90D5970-0ADC-435D-AAD8-3AAAAF3B91BC}">
      <dsp:nvSpPr>
        <dsp:cNvPr id="0" name=""/>
        <dsp:cNvSpPr/>
      </dsp:nvSpPr>
      <dsp:spPr>
        <a:xfrm>
          <a:off x="7286852"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AD03D1-6124-42DF-A4A5-172F3E9762DA}">
      <dsp:nvSpPr>
        <dsp:cNvPr id="0" name=""/>
        <dsp:cNvSpPr/>
      </dsp:nvSpPr>
      <dsp:spPr>
        <a:xfrm rot="8100000">
          <a:off x="7735702" y="395130"/>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D6AF50-7971-4C9A-8576-E10E6C3A4EF0}">
      <dsp:nvSpPr>
        <dsp:cNvPr id="0" name=""/>
        <dsp:cNvSpPr/>
      </dsp:nvSpPr>
      <dsp:spPr>
        <a:xfrm>
          <a:off x="7759311" y="418739"/>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3C428EC4-BD70-4F99-8786-832172488CC7}">
      <dsp:nvSpPr>
        <dsp:cNvPr id="0" name=""/>
        <dsp:cNvSpPr/>
      </dsp:nvSpPr>
      <dsp:spPr>
        <a:xfrm>
          <a:off x="7992239" y="672919"/>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Last day to turn in all coursework</a:t>
          </a:r>
        </a:p>
      </dsp:txBody>
      <dsp:txXfrm>
        <a:off x="7992239" y="672919"/>
        <a:ext cx="801022" cy="976393"/>
      </dsp:txXfrm>
    </dsp:sp>
    <dsp:sp modelId="{6CF73778-F6AE-4062-94F6-051928D9FFA4}">
      <dsp:nvSpPr>
        <dsp:cNvPr id="0" name=""/>
        <dsp:cNvSpPr/>
      </dsp:nvSpPr>
      <dsp:spPr>
        <a:xfrm>
          <a:off x="7992239" y="329862"/>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8 May</a:t>
          </a:r>
        </a:p>
      </dsp:txBody>
      <dsp:txXfrm>
        <a:off x="7992239" y="329862"/>
        <a:ext cx="801022" cy="343057"/>
      </dsp:txXfrm>
    </dsp:sp>
    <dsp:sp modelId="{ED6047F2-8762-43AD-938C-B3D57A44079F}">
      <dsp:nvSpPr>
        <dsp:cNvPr id="0" name=""/>
        <dsp:cNvSpPr/>
      </dsp:nvSpPr>
      <dsp:spPr>
        <a:xfrm>
          <a:off x="7841963" y="672919"/>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A8CE675-4A36-4EBD-8EEC-91593449909C}">
      <dsp:nvSpPr>
        <dsp:cNvPr id="0" name=""/>
        <dsp:cNvSpPr/>
      </dsp:nvSpPr>
      <dsp:spPr>
        <a:xfrm>
          <a:off x="7836166"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233802-0327-4FC9-A13D-98DA5AB09A9B}">
      <dsp:nvSpPr>
        <dsp:cNvPr id="0" name=""/>
        <dsp:cNvSpPr/>
      </dsp:nvSpPr>
      <dsp:spPr>
        <a:xfrm rot="18900000">
          <a:off x="8285016" y="2690974"/>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90860C-3F42-482C-91F8-EBEF503535CE}">
      <dsp:nvSpPr>
        <dsp:cNvPr id="0" name=""/>
        <dsp:cNvSpPr/>
      </dsp:nvSpPr>
      <dsp:spPr>
        <a:xfrm>
          <a:off x="8308625" y="2714583"/>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12F861E4-C6F7-4358-A091-E3B223B4AE2E}">
      <dsp:nvSpPr>
        <dsp:cNvPr id="0" name=""/>
        <dsp:cNvSpPr/>
      </dsp:nvSpPr>
      <dsp:spPr>
        <a:xfrm>
          <a:off x="8541553" y="1649313"/>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Senior Graduation Rehearsal</a:t>
          </a:r>
        </a:p>
      </dsp:txBody>
      <dsp:txXfrm>
        <a:off x="8541553" y="1649313"/>
        <a:ext cx="801022" cy="976393"/>
      </dsp:txXfrm>
    </dsp:sp>
    <dsp:sp modelId="{A4780B12-1AA0-4AAE-A0D5-4614BD6C3823}">
      <dsp:nvSpPr>
        <dsp:cNvPr id="0" name=""/>
        <dsp:cNvSpPr/>
      </dsp:nvSpPr>
      <dsp:spPr>
        <a:xfrm>
          <a:off x="8541553" y="2625707"/>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18 May</a:t>
          </a:r>
        </a:p>
      </dsp:txBody>
      <dsp:txXfrm>
        <a:off x="8541553" y="2625707"/>
        <a:ext cx="801022" cy="343057"/>
      </dsp:txXfrm>
    </dsp:sp>
    <dsp:sp modelId="{54568C97-F18F-4297-B4DE-D215820DC1F5}">
      <dsp:nvSpPr>
        <dsp:cNvPr id="0" name=""/>
        <dsp:cNvSpPr/>
      </dsp:nvSpPr>
      <dsp:spPr>
        <a:xfrm>
          <a:off x="8391277" y="1649313"/>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36AFDA8-FF17-468A-891E-ABF8762B4081}">
      <dsp:nvSpPr>
        <dsp:cNvPr id="0" name=""/>
        <dsp:cNvSpPr/>
      </dsp:nvSpPr>
      <dsp:spPr>
        <a:xfrm>
          <a:off x="8385480"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42BA10-A1FF-4FA9-8CF6-22E3CCA7F72F}">
      <dsp:nvSpPr>
        <dsp:cNvPr id="0" name=""/>
        <dsp:cNvSpPr/>
      </dsp:nvSpPr>
      <dsp:spPr>
        <a:xfrm rot="8100000">
          <a:off x="8834330" y="395130"/>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D3866-786B-4DA3-A857-6FBF8F9F5C23}">
      <dsp:nvSpPr>
        <dsp:cNvPr id="0" name=""/>
        <dsp:cNvSpPr/>
      </dsp:nvSpPr>
      <dsp:spPr>
        <a:xfrm>
          <a:off x="8857939" y="418739"/>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84E410C3-5385-40B5-9A96-8F4B9A03AD00}">
      <dsp:nvSpPr>
        <dsp:cNvPr id="0" name=""/>
        <dsp:cNvSpPr/>
      </dsp:nvSpPr>
      <dsp:spPr>
        <a:xfrm>
          <a:off x="9090867" y="672919"/>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Senior Graduation</a:t>
          </a:r>
        </a:p>
      </dsp:txBody>
      <dsp:txXfrm>
        <a:off x="9090867" y="672919"/>
        <a:ext cx="801022" cy="976393"/>
      </dsp:txXfrm>
    </dsp:sp>
    <dsp:sp modelId="{AD24C2C8-A0E0-4965-BD80-BD6B395BBC1D}">
      <dsp:nvSpPr>
        <dsp:cNvPr id="0" name=""/>
        <dsp:cNvSpPr/>
      </dsp:nvSpPr>
      <dsp:spPr>
        <a:xfrm>
          <a:off x="9090867" y="329862"/>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21 May</a:t>
          </a:r>
        </a:p>
      </dsp:txBody>
      <dsp:txXfrm>
        <a:off x="9090867" y="329862"/>
        <a:ext cx="801022" cy="343057"/>
      </dsp:txXfrm>
    </dsp:sp>
    <dsp:sp modelId="{11F79143-A340-4683-90C5-02BC7BCDF504}">
      <dsp:nvSpPr>
        <dsp:cNvPr id="0" name=""/>
        <dsp:cNvSpPr/>
      </dsp:nvSpPr>
      <dsp:spPr>
        <a:xfrm>
          <a:off x="8940591" y="672919"/>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6C8FB88-7EA6-4701-B0E3-C7E2E27CAFC9}">
      <dsp:nvSpPr>
        <dsp:cNvPr id="0" name=""/>
        <dsp:cNvSpPr/>
      </dsp:nvSpPr>
      <dsp:spPr>
        <a:xfrm>
          <a:off x="8934794"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2E9F8A-6EB8-4B8C-91EE-8AA165ABE626}">
      <dsp:nvSpPr>
        <dsp:cNvPr id="0" name=""/>
        <dsp:cNvSpPr/>
      </dsp:nvSpPr>
      <dsp:spPr>
        <a:xfrm rot="18900000">
          <a:off x="9383644" y="2690974"/>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857B55-FD53-478A-84F4-9F65D68CDB6F}">
      <dsp:nvSpPr>
        <dsp:cNvPr id="0" name=""/>
        <dsp:cNvSpPr/>
      </dsp:nvSpPr>
      <dsp:spPr>
        <a:xfrm>
          <a:off x="9407253" y="2714583"/>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7D95C22F-38F7-4461-9DA6-1C2AD0D56FD0}">
      <dsp:nvSpPr>
        <dsp:cNvPr id="0" name=""/>
        <dsp:cNvSpPr/>
      </dsp:nvSpPr>
      <dsp:spPr>
        <a:xfrm>
          <a:off x="9640181" y="1649313"/>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66725">
            <a:lnSpc>
              <a:spcPct val="90000"/>
            </a:lnSpc>
            <a:spcBef>
              <a:spcPct val="0"/>
            </a:spcBef>
            <a:spcAft>
              <a:spcPct val="35000"/>
            </a:spcAft>
            <a:buNone/>
          </a:pPr>
          <a:r>
            <a:rPr lang="en-US" sz="1050" kern="1200" dirty="0"/>
            <a:t>Memorial Day</a:t>
          </a:r>
        </a:p>
      </dsp:txBody>
      <dsp:txXfrm>
        <a:off x="9640181" y="1649313"/>
        <a:ext cx="801022" cy="976393"/>
      </dsp:txXfrm>
    </dsp:sp>
    <dsp:sp modelId="{F02F91DE-DB7C-4472-9E42-B6216A2A728C}">
      <dsp:nvSpPr>
        <dsp:cNvPr id="0" name=""/>
        <dsp:cNvSpPr/>
      </dsp:nvSpPr>
      <dsp:spPr>
        <a:xfrm>
          <a:off x="9640181" y="2625707"/>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25 May</a:t>
          </a:r>
        </a:p>
      </dsp:txBody>
      <dsp:txXfrm>
        <a:off x="9640181" y="2625707"/>
        <a:ext cx="801022" cy="343057"/>
      </dsp:txXfrm>
    </dsp:sp>
    <dsp:sp modelId="{DD7C0BD7-3E30-463B-B748-FA3961FD4577}">
      <dsp:nvSpPr>
        <dsp:cNvPr id="0" name=""/>
        <dsp:cNvSpPr/>
      </dsp:nvSpPr>
      <dsp:spPr>
        <a:xfrm>
          <a:off x="9489905" y="1649313"/>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23400CC-ABB6-42EA-BEBD-4BC47C2A93C6}">
      <dsp:nvSpPr>
        <dsp:cNvPr id="0" name=""/>
        <dsp:cNvSpPr/>
      </dsp:nvSpPr>
      <dsp:spPr>
        <a:xfrm>
          <a:off x="9484108"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6CDBC-19BB-4A08-9DD0-CE6BA3B5C5B6}">
      <dsp:nvSpPr>
        <dsp:cNvPr id="0" name=""/>
        <dsp:cNvSpPr/>
      </dsp:nvSpPr>
      <dsp:spPr>
        <a:xfrm rot="8100000">
          <a:off x="9932958" y="395130"/>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E44061-0EBA-4CF5-BBF6-D0730BE4A525}">
      <dsp:nvSpPr>
        <dsp:cNvPr id="0" name=""/>
        <dsp:cNvSpPr/>
      </dsp:nvSpPr>
      <dsp:spPr>
        <a:xfrm>
          <a:off x="9956567" y="418739"/>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41DD5672-CEDC-4C22-9E22-3782B81E9E02}">
      <dsp:nvSpPr>
        <dsp:cNvPr id="0" name=""/>
        <dsp:cNvSpPr/>
      </dsp:nvSpPr>
      <dsp:spPr>
        <a:xfrm>
          <a:off x="10189495" y="672919"/>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Last day of school for students</a:t>
          </a:r>
        </a:p>
      </dsp:txBody>
      <dsp:txXfrm>
        <a:off x="10189495" y="672919"/>
        <a:ext cx="801022" cy="976393"/>
      </dsp:txXfrm>
    </dsp:sp>
    <dsp:sp modelId="{EF36B756-5666-4B65-9DE2-D7852D182FF7}">
      <dsp:nvSpPr>
        <dsp:cNvPr id="0" name=""/>
        <dsp:cNvSpPr/>
      </dsp:nvSpPr>
      <dsp:spPr>
        <a:xfrm>
          <a:off x="10189495" y="329862"/>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29 May</a:t>
          </a:r>
        </a:p>
      </dsp:txBody>
      <dsp:txXfrm>
        <a:off x="10189495" y="329862"/>
        <a:ext cx="801022" cy="343057"/>
      </dsp:txXfrm>
    </dsp:sp>
    <dsp:sp modelId="{329A6C1B-DA21-4949-9E0A-0F0B97C64ABF}">
      <dsp:nvSpPr>
        <dsp:cNvPr id="0" name=""/>
        <dsp:cNvSpPr/>
      </dsp:nvSpPr>
      <dsp:spPr>
        <a:xfrm>
          <a:off x="10039219" y="672919"/>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C8F3542-8A66-4F7F-813D-FE991B61F29F}">
      <dsp:nvSpPr>
        <dsp:cNvPr id="0" name=""/>
        <dsp:cNvSpPr/>
      </dsp:nvSpPr>
      <dsp:spPr>
        <a:xfrm>
          <a:off x="10033422"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602BFB-DCEE-4FDE-BF08-46525AB27902}">
      <dsp:nvSpPr>
        <dsp:cNvPr id="0" name=""/>
        <dsp:cNvSpPr/>
      </dsp:nvSpPr>
      <dsp:spPr>
        <a:xfrm rot="18900000">
          <a:off x="10482271" y="2690974"/>
          <a:ext cx="212522" cy="212522"/>
        </a:xfrm>
        <a:prstGeom prst="teardrop">
          <a:avLst>
            <a:gd name="adj" fmla="val 11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B61165-BAFE-4B25-9433-089BF725E617}">
      <dsp:nvSpPr>
        <dsp:cNvPr id="0" name=""/>
        <dsp:cNvSpPr/>
      </dsp:nvSpPr>
      <dsp:spPr>
        <a:xfrm>
          <a:off x="10505881" y="2714583"/>
          <a:ext cx="165303" cy="165303"/>
        </a:xfrm>
        <a:prstGeom prst="ellipse">
          <a:avLst/>
        </a:prstGeom>
        <a:solidFill>
          <a:schemeClr val="lt2">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867DEE68-753F-42AA-A2A7-095568EFAAA8}">
      <dsp:nvSpPr>
        <dsp:cNvPr id="0" name=""/>
        <dsp:cNvSpPr/>
      </dsp:nvSpPr>
      <dsp:spPr>
        <a:xfrm>
          <a:off x="10738809" y="1649313"/>
          <a:ext cx="801022" cy="9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dirty="0"/>
            <a:t>Last day of school for teachers</a:t>
          </a:r>
        </a:p>
      </dsp:txBody>
      <dsp:txXfrm>
        <a:off x="10738809" y="1649313"/>
        <a:ext cx="801022" cy="976393"/>
      </dsp:txXfrm>
    </dsp:sp>
    <dsp:sp modelId="{547EEF9C-C984-4693-B192-37D03CA3D327}">
      <dsp:nvSpPr>
        <dsp:cNvPr id="0" name=""/>
        <dsp:cNvSpPr/>
      </dsp:nvSpPr>
      <dsp:spPr>
        <a:xfrm>
          <a:off x="10738809" y="2625707"/>
          <a:ext cx="801022" cy="34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1 June</a:t>
          </a:r>
        </a:p>
      </dsp:txBody>
      <dsp:txXfrm>
        <a:off x="10738809" y="2625707"/>
        <a:ext cx="801022" cy="343057"/>
      </dsp:txXfrm>
    </dsp:sp>
    <dsp:sp modelId="{950A43F8-7DAB-4F48-99F5-B07C5B74E060}">
      <dsp:nvSpPr>
        <dsp:cNvPr id="0" name=""/>
        <dsp:cNvSpPr/>
      </dsp:nvSpPr>
      <dsp:spPr>
        <a:xfrm>
          <a:off x="10588533" y="1649313"/>
          <a:ext cx="0" cy="976393"/>
        </a:xfrm>
        <a:prstGeom prst="line">
          <a:avLst/>
        </a:prstGeom>
        <a:noFill/>
        <a:ln w="12700" cap="flat" cmpd="sng" algn="ctr">
          <a:solidFill>
            <a:schemeClr val="dk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F261712-9710-43C6-88A6-F43BBB3AD692}">
      <dsp:nvSpPr>
        <dsp:cNvPr id="0" name=""/>
        <dsp:cNvSpPr/>
      </dsp:nvSpPr>
      <dsp:spPr>
        <a:xfrm>
          <a:off x="10582736" y="1618438"/>
          <a:ext cx="54099" cy="61750"/>
        </a:xfrm>
        <a:prstGeom prst="ellipse">
          <a:avLst/>
        </a:prstGeom>
        <a:solidFill>
          <a:schemeClr val="dk2">
            <a:hueOff val="0"/>
            <a:satOff val="0"/>
            <a:lumOff val="0"/>
            <a:alphaOff val="0"/>
          </a:schemeClr>
        </a:solidFill>
        <a:ln w="63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63850-6637-4E55-AF59-24191E40A44F}">
      <dsp:nvSpPr>
        <dsp:cNvPr id="0" name=""/>
        <dsp:cNvSpPr/>
      </dsp:nvSpPr>
      <dsp:spPr>
        <a:xfrm>
          <a:off x="0" y="0"/>
          <a:ext cx="3125176" cy="126187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Clubs</a:t>
          </a:r>
        </a:p>
      </dsp:txBody>
      <dsp:txXfrm>
        <a:off x="36959" y="36959"/>
        <a:ext cx="1763517" cy="1187954"/>
      </dsp:txXfrm>
    </dsp:sp>
    <dsp:sp modelId="{24A6E7C6-C2C9-448E-8346-EFFE356E3BF5}">
      <dsp:nvSpPr>
        <dsp:cNvPr id="0" name=""/>
        <dsp:cNvSpPr/>
      </dsp:nvSpPr>
      <dsp:spPr>
        <a:xfrm>
          <a:off x="275750" y="1472184"/>
          <a:ext cx="3125176" cy="1261872"/>
        </a:xfrm>
        <a:prstGeom prst="roundRect">
          <a:avLst>
            <a:gd name="adj" fmla="val 10000"/>
          </a:avLst>
        </a:prstGeom>
        <a:solidFill>
          <a:schemeClr val="accent5">
            <a:hueOff val="-6559472"/>
            <a:satOff val="44638"/>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On campus</a:t>
          </a:r>
        </a:p>
      </dsp:txBody>
      <dsp:txXfrm>
        <a:off x="312709" y="1509143"/>
        <a:ext cx="1955290" cy="1187954"/>
      </dsp:txXfrm>
    </dsp:sp>
    <dsp:sp modelId="{C0A58B1A-76F5-4964-8225-D7624E0D9249}">
      <dsp:nvSpPr>
        <dsp:cNvPr id="0" name=""/>
        <dsp:cNvSpPr/>
      </dsp:nvSpPr>
      <dsp:spPr>
        <a:xfrm>
          <a:off x="551501" y="2944368"/>
          <a:ext cx="3125176" cy="1261872"/>
        </a:xfrm>
        <a:prstGeom prst="roundRect">
          <a:avLst>
            <a:gd name="adj" fmla="val 10000"/>
          </a:avLst>
        </a:prstGeom>
        <a:solidFill>
          <a:schemeClr val="accent5">
            <a:hueOff val="-13118945"/>
            <a:satOff val="89277"/>
            <a:lumOff val="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Interactions with teachers and students</a:t>
          </a:r>
        </a:p>
      </dsp:txBody>
      <dsp:txXfrm>
        <a:off x="588460" y="2981327"/>
        <a:ext cx="1955290" cy="1187954"/>
      </dsp:txXfrm>
    </dsp:sp>
    <dsp:sp modelId="{293DCEDB-22C4-4755-B431-6E28F2D849F2}">
      <dsp:nvSpPr>
        <dsp:cNvPr id="0" name=""/>
        <dsp:cNvSpPr/>
      </dsp:nvSpPr>
      <dsp:spPr>
        <a:xfrm>
          <a:off x="2304959" y="956919"/>
          <a:ext cx="820216" cy="82021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489508" y="956919"/>
        <a:ext cx="451118" cy="617213"/>
      </dsp:txXfrm>
    </dsp:sp>
    <dsp:sp modelId="{DABD13F2-847A-4017-9C9D-8C8948B72026}">
      <dsp:nvSpPr>
        <dsp:cNvPr id="0" name=""/>
        <dsp:cNvSpPr/>
      </dsp:nvSpPr>
      <dsp:spPr>
        <a:xfrm>
          <a:off x="2580710" y="2420691"/>
          <a:ext cx="820216" cy="820216"/>
        </a:xfrm>
        <a:prstGeom prst="downArrow">
          <a:avLst>
            <a:gd name="adj1" fmla="val 55000"/>
            <a:gd name="adj2" fmla="val 45000"/>
          </a:avLst>
        </a:prstGeom>
        <a:solidFill>
          <a:schemeClr val="accent5">
            <a:tint val="40000"/>
            <a:alpha val="90000"/>
            <a:hueOff val="-13841497"/>
            <a:satOff val="84006"/>
            <a:lumOff val="4118"/>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765259" y="2420691"/>
        <a:ext cx="451118" cy="6172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57040-8FD7-4FF2-BC19-3BA9C68CED71}">
      <dsp:nvSpPr>
        <dsp:cNvPr id="0" name=""/>
        <dsp:cNvSpPr/>
      </dsp:nvSpPr>
      <dsp:spPr>
        <a:xfrm>
          <a:off x="646131" y="200602"/>
          <a:ext cx="1749937" cy="1749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BCCC33-A340-40D5-A399-0E9CCB4A7755}">
      <dsp:nvSpPr>
        <dsp:cNvPr id="0" name=""/>
        <dsp:cNvSpPr/>
      </dsp:nvSpPr>
      <dsp:spPr>
        <a:xfrm>
          <a:off x="1019069" y="573540"/>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B16F1C-E229-4650-A690-524C4924B037}">
      <dsp:nvSpPr>
        <dsp:cNvPr id="0" name=""/>
        <dsp:cNvSpPr/>
      </dsp:nvSpPr>
      <dsp:spPr>
        <a:xfrm>
          <a:off x="86725" y="249560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Targeted</a:t>
          </a:r>
        </a:p>
      </dsp:txBody>
      <dsp:txXfrm>
        <a:off x="86725" y="2495602"/>
        <a:ext cx="2868750" cy="720000"/>
      </dsp:txXfrm>
    </dsp:sp>
    <dsp:sp modelId="{14822AE3-E11A-4EF0-ABC0-DDAC7B9AACDE}">
      <dsp:nvSpPr>
        <dsp:cNvPr id="0" name=""/>
        <dsp:cNvSpPr/>
      </dsp:nvSpPr>
      <dsp:spPr>
        <a:xfrm>
          <a:off x="4016912" y="200602"/>
          <a:ext cx="1749937" cy="17499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0AE41-F345-4EEB-8AB2-91730CEFCA90}">
      <dsp:nvSpPr>
        <dsp:cNvPr id="0" name=""/>
        <dsp:cNvSpPr/>
      </dsp:nvSpPr>
      <dsp:spPr>
        <a:xfrm>
          <a:off x="4389850" y="573540"/>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E8037A-F69C-41A3-BF42-C6367F3CEAEA}">
      <dsp:nvSpPr>
        <dsp:cNvPr id="0" name=""/>
        <dsp:cNvSpPr/>
      </dsp:nvSpPr>
      <dsp:spPr>
        <a:xfrm>
          <a:off x="3457506" y="249560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On zoom</a:t>
          </a:r>
        </a:p>
      </dsp:txBody>
      <dsp:txXfrm>
        <a:off x="3457506" y="2495602"/>
        <a:ext cx="2868750" cy="720000"/>
      </dsp:txXfrm>
    </dsp:sp>
    <dsp:sp modelId="{59A2B826-96D7-45D6-8765-825CEDE743EF}">
      <dsp:nvSpPr>
        <dsp:cNvPr id="0" name=""/>
        <dsp:cNvSpPr/>
      </dsp:nvSpPr>
      <dsp:spPr>
        <a:xfrm>
          <a:off x="7387694" y="200602"/>
          <a:ext cx="1749937" cy="17499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B184CF-754A-4E34-BC18-B57250A68BF2}">
      <dsp:nvSpPr>
        <dsp:cNvPr id="0" name=""/>
        <dsp:cNvSpPr/>
      </dsp:nvSpPr>
      <dsp:spPr>
        <a:xfrm>
          <a:off x="7760631" y="573540"/>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336353-0BE1-4DA8-B1D6-8D3F34DB280F}">
      <dsp:nvSpPr>
        <dsp:cNvPr id="0" name=""/>
        <dsp:cNvSpPr/>
      </dsp:nvSpPr>
      <dsp:spPr>
        <a:xfrm>
          <a:off x="6828287" y="249560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Math/ELA/Test Prep</a:t>
          </a:r>
        </a:p>
      </dsp:txBody>
      <dsp:txXfrm>
        <a:off x="6828287" y="2495602"/>
        <a:ext cx="28687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D0081-83CC-4A4D-943A-750638296FDA}">
      <dsp:nvSpPr>
        <dsp:cNvPr id="0" name=""/>
        <dsp:cNvSpPr/>
      </dsp:nvSpPr>
      <dsp:spPr>
        <a:xfrm>
          <a:off x="0" y="606"/>
          <a:ext cx="33942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4C6B2-C52C-4C45-8AC3-CB817467CF71}">
      <dsp:nvSpPr>
        <dsp:cNvPr id="0" name=""/>
        <dsp:cNvSpPr/>
      </dsp:nvSpPr>
      <dsp:spPr>
        <a:xfrm>
          <a:off x="0" y="606"/>
          <a:ext cx="3394220" cy="992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Please note that each month we will monitor student pacing. Any student that is 2 weeks or greater behind pace, will be required to come on campus to work. </a:t>
          </a:r>
        </a:p>
      </dsp:txBody>
      <dsp:txXfrm>
        <a:off x="0" y="606"/>
        <a:ext cx="3394220" cy="992755"/>
      </dsp:txXfrm>
    </dsp:sp>
    <dsp:sp modelId="{B8BC147E-8123-406A-BA51-9A404106ECE2}">
      <dsp:nvSpPr>
        <dsp:cNvPr id="0" name=""/>
        <dsp:cNvSpPr/>
      </dsp:nvSpPr>
      <dsp:spPr>
        <a:xfrm>
          <a:off x="0" y="993361"/>
          <a:ext cx="339422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C4144-FF8E-4DED-AAA5-7EBD414D7F4C}">
      <dsp:nvSpPr>
        <dsp:cNvPr id="0" name=""/>
        <dsp:cNvSpPr/>
      </dsp:nvSpPr>
      <dsp:spPr>
        <a:xfrm>
          <a:off x="0" y="993361"/>
          <a:ext cx="3394220" cy="992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Will occur (starting in September)</a:t>
          </a:r>
        </a:p>
      </dsp:txBody>
      <dsp:txXfrm>
        <a:off x="0" y="993361"/>
        <a:ext cx="3394220" cy="992755"/>
      </dsp:txXfrm>
    </dsp:sp>
    <dsp:sp modelId="{04FFD9F8-44D9-4A70-9410-A38934C49460}">
      <dsp:nvSpPr>
        <dsp:cNvPr id="0" name=""/>
        <dsp:cNvSpPr/>
      </dsp:nvSpPr>
      <dsp:spPr>
        <a:xfrm>
          <a:off x="0" y="1986117"/>
          <a:ext cx="339422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404DE-5801-4451-A21C-796874841576}">
      <dsp:nvSpPr>
        <dsp:cNvPr id="0" name=""/>
        <dsp:cNvSpPr/>
      </dsp:nvSpPr>
      <dsp:spPr>
        <a:xfrm>
          <a:off x="0" y="1986117"/>
          <a:ext cx="3394220" cy="992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9:00-11:30am</a:t>
          </a:r>
        </a:p>
      </dsp:txBody>
      <dsp:txXfrm>
        <a:off x="0" y="1986117"/>
        <a:ext cx="3394220" cy="992755"/>
      </dsp:txXfrm>
    </dsp:sp>
    <dsp:sp modelId="{7046ADBF-BE4E-465C-AFED-8BE791F406F5}">
      <dsp:nvSpPr>
        <dsp:cNvPr id="0" name=""/>
        <dsp:cNvSpPr/>
      </dsp:nvSpPr>
      <dsp:spPr>
        <a:xfrm>
          <a:off x="0" y="2978873"/>
          <a:ext cx="339422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30B18A-2846-4CDD-AC62-F70BF2D30015}">
      <dsp:nvSpPr>
        <dsp:cNvPr id="0" name=""/>
        <dsp:cNvSpPr/>
      </dsp:nvSpPr>
      <dsp:spPr>
        <a:xfrm>
          <a:off x="0" y="2978873"/>
          <a:ext cx="3394220" cy="992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Other students that are on pace but may need some additional support can also attend. </a:t>
          </a:r>
        </a:p>
      </dsp:txBody>
      <dsp:txXfrm>
        <a:off x="0" y="2978873"/>
        <a:ext cx="3394220" cy="992755"/>
      </dsp:txXfrm>
    </dsp:sp>
    <dsp:sp modelId="{F6594F68-6E49-4C91-8E42-1C85D348D111}">
      <dsp:nvSpPr>
        <dsp:cNvPr id="0" name=""/>
        <dsp:cNvSpPr/>
      </dsp:nvSpPr>
      <dsp:spPr>
        <a:xfrm>
          <a:off x="0" y="3971629"/>
          <a:ext cx="339422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CB4A69-6DF0-48D2-8911-A7B663E47144}">
      <dsp:nvSpPr>
        <dsp:cNvPr id="0" name=""/>
        <dsp:cNvSpPr/>
      </dsp:nvSpPr>
      <dsp:spPr>
        <a:xfrm>
          <a:off x="0" y="3971629"/>
          <a:ext cx="3394220" cy="992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Teachers will be onsite. Teacher rotation will occur since they will coincide with Enrichment Day activities</a:t>
          </a:r>
          <a:r>
            <a:rPr lang="en-US" sz="1500" kern="1200" dirty="0"/>
            <a:t>. </a:t>
          </a:r>
        </a:p>
      </dsp:txBody>
      <dsp:txXfrm>
        <a:off x="0" y="3971629"/>
        <a:ext cx="3394220" cy="9927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9D7F7-A47F-419B-AD48-85241A992160}">
      <dsp:nvSpPr>
        <dsp:cNvPr id="0" name=""/>
        <dsp:cNvSpPr/>
      </dsp:nvSpPr>
      <dsp:spPr>
        <a:xfrm>
          <a:off x="0" y="513"/>
          <a:ext cx="5149835" cy="4313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FEC8C4-C145-4F61-BE5A-76615E092674}">
      <dsp:nvSpPr>
        <dsp:cNvPr id="0" name=""/>
        <dsp:cNvSpPr/>
      </dsp:nvSpPr>
      <dsp:spPr>
        <a:xfrm>
          <a:off x="130469" y="97556"/>
          <a:ext cx="237217" cy="2372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8ABF0E-168F-4333-9A9F-FBC8F212E040}">
      <dsp:nvSpPr>
        <dsp:cNvPr id="0" name=""/>
        <dsp:cNvSpPr/>
      </dsp:nvSpPr>
      <dsp:spPr>
        <a:xfrm>
          <a:off x="498156" y="513"/>
          <a:ext cx="4651678" cy="43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646" tIns="45646" rIns="45646" bIns="45646" numCol="1" spcCol="1270" anchor="ctr" anchorCtr="0">
          <a:noAutofit/>
        </a:bodyPr>
        <a:lstStyle/>
        <a:p>
          <a:pPr marL="0" lvl="0" indent="0" algn="l" defTabSz="711200">
            <a:lnSpc>
              <a:spcPct val="100000"/>
            </a:lnSpc>
            <a:spcBef>
              <a:spcPct val="0"/>
            </a:spcBef>
            <a:spcAft>
              <a:spcPct val="35000"/>
            </a:spcAft>
            <a:buNone/>
          </a:pPr>
          <a:r>
            <a:rPr lang="en-US" sz="1600" kern="1200"/>
            <a:t>Try your best</a:t>
          </a:r>
        </a:p>
      </dsp:txBody>
      <dsp:txXfrm>
        <a:off x="498156" y="513"/>
        <a:ext cx="4651678" cy="431303"/>
      </dsp:txXfrm>
    </dsp:sp>
    <dsp:sp modelId="{0906F365-BC92-40C8-A7CD-54B2AC3C3DED}">
      <dsp:nvSpPr>
        <dsp:cNvPr id="0" name=""/>
        <dsp:cNvSpPr/>
      </dsp:nvSpPr>
      <dsp:spPr>
        <a:xfrm>
          <a:off x="0" y="539643"/>
          <a:ext cx="5149835" cy="4313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21B0C1-CDAA-4F72-AC15-3A9138373474}">
      <dsp:nvSpPr>
        <dsp:cNvPr id="0" name=""/>
        <dsp:cNvSpPr/>
      </dsp:nvSpPr>
      <dsp:spPr>
        <a:xfrm>
          <a:off x="130469" y="636686"/>
          <a:ext cx="237217" cy="2372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4DF15-A305-495F-B2E0-F316AB7B3A1B}">
      <dsp:nvSpPr>
        <dsp:cNvPr id="0" name=""/>
        <dsp:cNvSpPr/>
      </dsp:nvSpPr>
      <dsp:spPr>
        <a:xfrm>
          <a:off x="498156" y="539643"/>
          <a:ext cx="4651678" cy="43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646" tIns="45646" rIns="45646" bIns="45646" numCol="1" spcCol="1270" anchor="ctr" anchorCtr="0">
          <a:noAutofit/>
        </a:bodyPr>
        <a:lstStyle/>
        <a:p>
          <a:pPr marL="0" lvl="0" indent="0" algn="l" defTabSz="711200">
            <a:lnSpc>
              <a:spcPct val="100000"/>
            </a:lnSpc>
            <a:spcBef>
              <a:spcPct val="0"/>
            </a:spcBef>
            <a:spcAft>
              <a:spcPct val="35000"/>
            </a:spcAft>
            <a:buNone/>
          </a:pPr>
          <a:r>
            <a:rPr lang="en-US" sz="1600" kern="1200"/>
            <a:t>Read and take notes before submitting assignments</a:t>
          </a:r>
        </a:p>
      </dsp:txBody>
      <dsp:txXfrm>
        <a:off x="498156" y="539643"/>
        <a:ext cx="4651678" cy="431303"/>
      </dsp:txXfrm>
    </dsp:sp>
    <dsp:sp modelId="{2625690E-F80E-4491-BF57-E2B16C5BF67D}">
      <dsp:nvSpPr>
        <dsp:cNvPr id="0" name=""/>
        <dsp:cNvSpPr/>
      </dsp:nvSpPr>
      <dsp:spPr>
        <a:xfrm>
          <a:off x="0" y="1078773"/>
          <a:ext cx="5149835" cy="4313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C833ED-AA3E-4B36-B62E-73590867ABBB}">
      <dsp:nvSpPr>
        <dsp:cNvPr id="0" name=""/>
        <dsp:cNvSpPr/>
      </dsp:nvSpPr>
      <dsp:spPr>
        <a:xfrm>
          <a:off x="130469" y="1175816"/>
          <a:ext cx="237217" cy="2372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DFEED4-7FFB-4706-B9E0-D42F0CB62DBB}">
      <dsp:nvSpPr>
        <dsp:cNvPr id="0" name=""/>
        <dsp:cNvSpPr/>
      </dsp:nvSpPr>
      <dsp:spPr>
        <a:xfrm>
          <a:off x="498156" y="1078773"/>
          <a:ext cx="4651678" cy="43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646" tIns="45646" rIns="45646" bIns="45646" numCol="1" spcCol="1270" anchor="ctr" anchorCtr="0">
          <a:noAutofit/>
        </a:bodyPr>
        <a:lstStyle/>
        <a:p>
          <a:pPr marL="0" lvl="0" indent="0" algn="l" defTabSz="711200">
            <a:lnSpc>
              <a:spcPct val="100000"/>
            </a:lnSpc>
            <a:spcBef>
              <a:spcPct val="0"/>
            </a:spcBef>
            <a:spcAft>
              <a:spcPct val="35000"/>
            </a:spcAft>
            <a:buNone/>
          </a:pPr>
          <a:r>
            <a:rPr lang="en-US" sz="1600" kern="1200"/>
            <a:t>Follow the pace chart (be on or ahead of pace)</a:t>
          </a:r>
        </a:p>
      </dsp:txBody>
      <dsp:txXfrm>
        <a:off x="498156" y="1078773"/>
        <a:ext cx="4651678" cy="431303"/>
      </dsp:txXfrm>
    </dsp:sp>
    <dsp:sp modelId="{2BFD4EF2-8870-4782-AEC7-68CEAD47044A}">
      <dsp:nvSpPr>
        <dsp:cNvPr id="0" name=""/>
        <dsp:cNvSpPr/>
      </dsp:nvSpPr>
      <dsp:spPr>
        <a:xfrm>
          <a:off x="0" y="1617903"/>
          <a:ext cx="5149835" cy="4313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35B232-D545-4713-9A46-653E5DE5EC76}">
      <dsp:nvSpPr>
        <dsp:cNvPr id="0" name=""/>
        <dsp:cNvSpPr/>
      </dsp:nvSpPr>
      <dsp:spPr>
        <a:xfrm>
          <a:off x="130469" y="1714946"/>
          <a:ext cx="237217" cy="2372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F54E62-B6E5-4037-9157-081D5CA2AF39}">
      <dsp:nvSpPr>
        <dsp:cNvPr id="0" name=""/>
        <dsp:cNvSpPr/>
      </dsp:nvSpPr>
      <dsp:spPr>
        <a:xfrm>
          <a:off x="498156" y="1617903"/>
          <a:ext cx="4651678" cy="43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646" tIns="45646" rIns="45646" bIns="45646" numCol="1" spcCol="1270" anchor="ctr" anchorCtr="0">
          <a:noAutofit/>
        </a:bodyPr>
        <a:lstStyle/>
        <a:p>
          <a:pPr marL="0" lvl="0" indent="0" algn="l" defTabSz="711200">
            <a:lnSpc>
              <a:spcPct val="100000"/>
            </a:lnSpc>
            <a:spcBef>
              <a:spcPct val="0"/>
            </a:spcBef>
            <a:spcAft>
              <a:spcPct val="35000"/>
            </a:spcAft>
            <a:buNone/>
          </a:pPr>
          <a:r>
            <a:rPr lang="en-US" sz="1600" kern="1200"/>
            <a:t>Complete assignments in order and on time</a:t>
          </a:r>
        </a:p>
      </dsp:txBody>
      <dsp:txXfrm>
        <a:off x="498156" y="1617903"/>
        <a:ext cx="4651678" cy="431303"/>
      </dsp:txXfrm>
    </dsp:sp>
    <dsp:sp modelId="{5C89E847-2F7B-40AE-A239-12C4A6C8A2BE}">
      <dsp:nvSpPr>
        <dsp:cNvPr id="0" name=""/>
        <dsp:cNvSpPr/>
      </dsp:nvSpPr>
      <dsp:spPr>
        <a:xfrm>
          <a:off x="0" y="2157032"/>
          <a:ext cx="5149835" cy="4313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F5B866-8F55-4A64-8083-7E2807B6223B}">
      <dsp:nvSpPr>
        <dsp:cNvPr id="0" name=""/>
        <dsp:cNvSpPr/>
      </dsp:nvSpPr>
      <dsp:spPr>
        <a:xfrm>
          <a:off x="130469" y="2254076"/>
          <a:ext cx="237217" cy="2372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A7B8A-9135-4526-9DB9-56DA460B9A7C}">
      <dsp:nvSpPr>
        <dsp:cNvPr id="0" name=""/>
        <dsp:cNvSpPr/>
      </dsp:nvSpPr>
      <dsp:spPr>
        <a:xfrm>
          <a:off x="498156" y="2157032"/>
          <a:ext cx="4651678" cy="43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646" tIns="45646" rIns="45646" bIns="45646" numCol="1" spcCol="1270" anchor="ctr" anchorCtr="0">
          <a:noAutofit/>
        </a:bodyPr>
        <a:lstStyle/>
        <a:p>
          <a:pPr marL="0" lvl="0" indent="0" algn="l" defTabSz="711200">
            <a:lnSpc>
              <a:spcPct val="100000"/>
            </a:lnSpc>
            <a:spcBef>
              <a:spcPct val="0"/>
            </a:spcBef>
            <a:spcAft>
              <a:spcPct val="35000"/>
            </a:spcAft>
            <a:buNone/>
          </a:pPr>
          <a:r>
            <a:rPr lang="en-US" sz="1600" kern="1200"/>
            <a:t>Maintain Academic Integrity</a:t>
          </a:r>
        </a:p>
      </dsp:txBody>
      <dsp:txXfrm>
        <a:off x="498156" y="2157032"/>
        <a:ext cx="4651678" cy="431303"/>
      </dsp:txXfrm>
    </dsp:sp>
    <dsp:sp modelId="{B7B4489E-BB4D-4073-9564-7D64EDEFE02D}">
      <dsp:nvSpPr>
        <dsp:cNvPr id="0" name=""/>
        <dsp:cNvSpPr/>
      </dsp:nvSpPr>
      <dsp:spPr>
        <a:xfrm>
          <a:off x="0" y="2696162"/>
          <a:ext cx="5149835" cy="4313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D4C505-90F0-455A-8F41-576A24AABF7D}">
      <dsp:nvSpPr>
        <dsp:cNvPr id="0" name=""/>
        <dsp:cNvSpPr/>
      </dsp:nvSpPr>
      <dsp:spPr>
        <a:xfrm>
          <a:off x="130469" y="2793206"/>
          <a:ext cx="237217" cy="23721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E06F06-3B05-4FC3-B671-18EBB223FC27}">
      <dsp:nvSpPr>
        <dsp:cNvPr id="0" name=""/>
        <dsp:cNvSpPr/>
      </dsp:nvSpPr>
      <dsp:spPr>
        <a:xfrm>
          <a:off x="498156" y="2696162"/>
          <a:ext cx="4651678" cy="43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646" tIns="45646" rIns="45646" bIns="45646" numCol="1" spcCol="1270" anchor="ctr" anchorCtr="0">
          <a:noAutofit/>
        </a:bodyPr>
        <a:lstStyle/>
        <a:p>
          <a:pPr marL="0" lvl="0" indent="0" algn="l" defTabSz="711200">
            <a:lnSpc>
              <a:spcPct val="100000"/>
            </a:lnSpc>
            <a:spcBef>
              <a:spcPct val="0"/>
            </a:spcBef>
            <a:spcAft>
              <a:spcPct val="35000"/>
            </a:spcAft>
            <a:buNone/>
          </a:pPr>
          <a:r>
            <a:rPr lang="en-US" sz="1600" kern="1200"/>
            <a:t>Review all grades and teacher feedback</a:t>
          </a:r>
        </a:p>
      </dsp:txBody>
      <dsp:txXfrm>
        <a:off x="498156" y="2696162"/>
        <a:ext cx="4651678" cy="431303"/>
      </dsp:txXfrm>
    </dsp:sp>
    <dsp:sp modelId="{1880E547-606A-4678-88C3-CEF12C1AA501}">
      <dsp:nvSpPr>
        <dsp:cNvPr id="0" name=""/>
        <dsp:cNvSpPr/>
      </dsp:nvSpPr>
      <dsp:spPr>
        <a:xfrm>
          <a:off x="0" y="3235292"/>
          <a:ext cx="5149835" cy="4313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AA0D3F-9413-4FA5-931A-F35D40A31849}">
      <dsp:nvSpPr>
        <dsp:cNvPr id="0" name=""/>
        <dsp:cNvSpPr/>
      </dsp:nvSpPr>
      <dsp:spPr>
        <a:xfrm>
          <a:off x="130469" y="3332336"/>
          <a:ext cx="237217" cy="23721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BEBE60-5F8E-4B52-A94A-6E5FF2A770B3}">
      <dsp:nvSpPr>
        <dsp:cNvPr id="0" name=""/>
        <dsp:cNvSpPr/>
      </dsp:nvSpPr>
      <dsp:spPr>
        <a:xfrm>
          <a:off x="498156" y="3235292"/>
          <a:ext cx="4651678" cy="43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646" tIns="45646" rIns="45646" bIns="45646" numCol="1" spcCol="1270" anchor="ctr" anchorCtr="0">
          <a:noAutofit/>
        </a:bodyPr>
        <a:lstStyle/>
        <a:p>
          <a:pPr marL="0" lvl="0" indent="0" algn="l" defTabSz="711200">
            <a:lnSpc>
              <a:spcPct val="100000"/>
            </a:lnSpc>
            <a:spcBef>
              <a:spcPct val="0"/>
            </a:spcBef>
            <a:spcAft>
              <a:spcPct val="35000"/>
            </a:spcAft>
            <a:buNone/>
          </a:pPr>
          <a:r>
            <a:rPr lang="en-US" sz="1600" kern="1200"/>
            <a:t>Respond to teacher communication</a:t>
          </a:r>
        </a:p>
      </dsp:txBody>
      <dsp:txXfrm>
        <a:off x="498156" y="3235292"/>
        <a:ext cx="4651678" cy="431303"/>
      </dsp:txXfrm>
    </dsp:sp>
    <dsp:sp modelId="{91B0C81A-1CDD-4942-AADB-B4FBF751B1CE}">
      <dsp:nvSpPr>
        <dsp:cNvPr id="0" name=""/>
        <dsp:cNvSpPr/>
      </dsp:nvSpPr>
      <dsp:spPr>
        <a:xfrm>
          <a:off x="0" y="3774422"/>
          <a:ext cx="5149835" cy="4313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C4A679-96A9-4C96-AE27-4B9ABE28A7B3}">
      <dsp:nvSpPr>
        <dsp:cNvPr id="0" name=""/>
        <dsp:cNvSpPr/>
      </dsp:nvSpPr>
      <dsp:spPr>
        <a:xfrm>
          <a:off x="130469" y="3871466"/>
          <a:ext cx="237217" cy="23721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51A73D-7B1B-43AB-9168-7EE3BBF59BA8}">
      <dsp:nvSpPr>
        <dsp:cNvPr id="0" name=""/>
        <dsp:cNvSpPr/>
      </dsp:nvSpPr>
      <dsp:spPr>
        <a:xfrm>
          <a:off x="498156" y="3774422"/>
          <a:ext cx="4651678" cy="43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646" tIns="45646" rIns="45646" bIns="45646" numCol="1" spcCol="1270" anchor="ctr" anchorCtr="0">
          <a:noAutofit/>
        </a:bodyPr>
        <a:lstStyle/>
        <a:p>
          <a:pPr marL="0" lvl="0" indent="0" algn="l" defTabSz="711200">
            <a:lnSpc>
              <a:spcPct val="100000"/>
            </a:lnSpc>
            <a:spcBef>
              <a:spcPct val="0"/>
            </a:spcBef>
            <a:spcAft>
              <a:spcPct val="35000"/>
            </a:spcAft>
            <a:buNone/>
          </a:pPr>
          <a:r>
            <a:rPr lang="en-US" sz="1600" kern="1200"/>
            <a:t>Let your teacher know if you are having any difficulties</a:t>
          </a:r>
        </a:p>
      </dsp:txBody>
      <dsp:txXfrm>
        <a:off x="498156" y="3774422"/>
        <a:ext cx="4651678" cy="43130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8/10/2025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8/10/2025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a:t>
            </a:fld>
            <a:endParaRPr lang="en-US"/>
          </a:p>
        </p:txBody>
      </p:sp>
    </p:spTree>
    <p:extLst>
      <p:ext uri="{BB962C8B-B14F-4D97-AF65-F5344CB8AC3E}">
        <p14:creationId xmlns:p14="http://schemas.microsoft.com/office/powerpoint/2010/main" val="2185773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18</a:t>
            </a:fld>
            <a:endParaRPr lang="en-US"/>
          </a:p>
        </p:txBody>
      </p:sp>
    </p:spTree>
    <p:extLst>
      <p:ext uri="{BB962C8B-B14F-4D97-AF65-F5344CB8AC3E}">
        <p14:creationId xmlns:p14="http://schemas.microsoft.com/office/powerpoint/2010/main" val="2523375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19</a:t>
            </a:fld>
            <a:endParaRPr lang="en-US"/>
          </a:p>
        </p:txBody>
      </p:sp>
    </p:spTree>
    <p:extLst>
      <p:ext uri="{BB962C8B-B14F-4D97-AF65-F5344CB8AC3E}">
        <p14:creationId xmlns:p14="http://schemas.microsoft.com/office/powerpoint/2010/main" val="2536040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90FEE-243C-1C83-6018-ACC289D2F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5F055-87CA-E7B2-1A5C-42D2E51A3C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EECC6C-1A05-2B09-1257-7239BC7DEC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C8C2C5-1592-31F5-50A0-E96954C5E42F}"/>
              </a:ext>
            </a:extLst>
          </p:cNvPr>
          <p:cNvSpPr>
            <a:spLocks noGrp="1"/>
          </p:cNvSpPr>
          <p:nvPr>
            <p:ph type="sldNum" sz="quarter" idx="5"/>
          </p:nvPr>
        </p:nvSpPr>
        <p:spPr/>
        <p:txBody>
          <a:bodyPr/>
          <a:lstStyle/>
          <a:p>
            <a:fld id="{7FB667E1-E601-4AAF-B95C-B25720D70A60}" type="slidenum">
              <a:rPr lang="en-US" smtClean="0"/>
              <a:t>22</a:t>
            </a:fld>
            <a:endParaRPr lang="en-US"/>
          </a:p>
        </p:txBody>
      </p:sp>
    </p:spTree>
    <p:extLst>
      <p:ext uri="{BB962C8B-B14F-4D97-AF65-F5344CB8AC3E}">
        <p14:creationId xmlns:p14="http://schemas.microsoft.com/office/powerpoint/2010/main" val="3204085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24</a:t>
            </a:fld>
            <a:endParaRPr lang="en-US"/>
          </a:p>
        </p:txBody>
      </p:sp>
    </p:spTree>
    <p:extLst>
      <p:ext uri="{BB962C8B-B14F-4D97-AF65-F5344CB8AC3E}">
        <p14:creationId xmlns:p14="http://schemas.microsoft.com/office/powerpoint/2010/main" val="3700287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25</a:t>
            </a:fld>
            <a:endParaRPr lang="en-US"/>
          </a:p>
        </p:txBody>
      </p:sp>
    </p:spTree>
    <p:extLst>
      <p:ext uri="{BB962C8B-B14F-4D97-AF65-F5344CB8AC3E}">
        <p14:creationId xmlns:p14="http://schemas.microsoft.com/office/powerpoint/2010/main" val="3408846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457B5-307F-74EE-984C-F3C525C981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B787B-ADB8-6994-02C0-E6B9131F26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FD3C4D-D8CF-A5FF-D266-6C21BAE4D2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CE4F36-D48B-E307-0266-C865CB91376B}"/>
              </a:ext>
            </a:extLst>
          </p:cNvPr>
          <p:cNvSpPr>
            <a:spLocks noGrp="1"/>
          </p:cNvSpPr>
          <p:nvPr>
            <p:ph type="sldNum" sz="quarter" idx="5"/>
          </p:nvPr>
        </p:nvSpPr>
        <p:spPr/>
        <p:txBody>
          <a:bodyPr/>
          <a:lstStyle/>
          <a:p>
            <a:fld id="{7FB667E1-E601-4AAF-B95C-B25720D70A60}" type="slidenum">
              <a:rPr lang="en-US" smtClean="0"/>
              <a:t>26</a:t>
            </a:fld>
            <a:endParaRPr lang="en-US"/>
          </a:p>
        </p:txBody>
      </p:sp>
    </p:spTree>
    <p:extLst>
      <p:ext uri="{BB962C8B-B14F-4D97-AF65-F5344CB8AC3E}">
        <p14:creationId xmlns:p14="http://schemas.microsoft.com/office/powerpoint/2010/main" val="2489564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0CAB-E738-2743-2D28-C859DAA12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5ACFC-FA1E-4153-E677-060757E48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285159-E90E-7F46-A4E5-EDD8337E34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B13810-0744-DA9E-2519-0BF708BF0617}"/>
              </a:ext>
            </a:extLst>
          </p:cNvPr>
          <p:cNvSpPr>
            <a:spLocks noGrp="1"/>
          </p:cNvSpPr>
          <p:nvPr>
            <p:ph type="sldNum" sz="quarter" idx="5"/>
          </p:nvPr>
        </p:nvSpPr>
        <p:spPr/>
        <p:txBody>
          <a:bodyPr/>
          <a:lstStyle/>
          <a:p>
            <a:fld id="{7FB667E1-E601-4AAF-B95C-B25720D70A60}" type="slidenum">
              <a:rPr lang="en-US" smtClean="0"/>
              <a:t>27</a:t>
            </a:fld>
            <a:endParaRPr lang="en-US"/>
          </a:p>
        </p:txBody>
      </p:sp>
    </p:spTree>
    <p:extLst>
      <p:ext uri="{BB962C8B-B14F-4D97-AF65-F5344CB8AC3E}">
        <p14:creationId xmlns:p14="http://schemas.microsoft.com/office/powerpoint/2010/main" val="1756314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36</a:t>
            </a:fld>
            <a:endParaRPr lang="en-US"/>
          </a:p>
        </p:txBody>
      </p:sp>
    </p:spTree>
    <p:extLst>
      <p:ext uri="{BB962C8B-B14F-4D97-AF65-F5344CB8AC3E}">
        <p14:creationId xmlns:p14="http://schemas.microsoft.com/office/powerpoint/2010/main" val="1670148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37</a:t>
            </a:fld>
            <a:endParaRPr lang="en-US"/>
          </a:p>
        </p:txBody>
      </p:sp>
    </p:spTree>
    <p:extLst>
      <p:ext uri="{BB962C8B-B14F-4D97-AF65-F5344CB8AC3E}">
        <p14:creationId xmlns:p14="http://schemas.microsoft.com/office/powerpoint/2010/main" val="2689150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40</a:t>
            </a:fld>
            <a:endParaRPr lang="en-US"/>
          </a:p>
        </p:txBody>
      </p:sp>
    </p:spTree>
    <p:extLst>
      <p:ext uri="{BB962C8B-B14F-4D97-AF65-F5344CB8AC3E}">
        <p14:creationId xmlns:p14="http://schemas.microsoft.com/office/powerpoint/2010/main" val="252021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927702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41</a:t>
            </a:fld>
            <a:endParaRPr lang="en-US"/>
          </a:p>
        </p:txBody>
      </p:sp>
    </p:spTree>
    <p:extLst>
      <p:ext uri="{BB962C8B-B14F-4D97-AF65-F5344CB8AC3E}">
        <p14:creationId xmlns:p14="http://schemas.microsoft.com/office/powerpoint/2010/main" val="1321403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42</a:t>
            </a:fld>
            <a:endParaRPr lang="en-US"/>
          </a:p>
        </p:txBody>
      </p:sp>
    </p:spTree>
    <p:extLst>
      <p:ext uri="{BB962C8B-B14F-4D97-AF65-F5344CB8AC3E}">
        <p14:creationId xmlns:p14="http://schemas.microsoft.com/office/powerpoint/2010/main" val="2181881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43</a:t>
            </a:fld>
            <a:endParaRPr lang="en-US"/>
          </a:p>
        </p:txBody>
      </p:sp>
    </p:spTree>
    <p:extLst>
      <p:ext uri="{BB962C8B-B14F-4D97-AF65-F5344CB8AC3E}">
        <p14:creationId xmlns:p14="http://schemas.microsoft.com/office/powerpoint/2010/main" val="1444705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44</a:t>
            </a:fld>
            <a:endParaRPr lang="en-US"/>
          </a:p>
        </p:txBody>
      </p:sp>
    </p:spTree>
    <p:extLst>
      <p:ext uri="{BB962C8B-B14F-4D97-AF65-F5344CB8AC3E}">
        <p14:creationId xmlns:p14="http://schemas.microsoft.com/office/powerpoint/2010/main" val="581780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45</a:t>
            </a:fld>
            <a:endParaRPr lang="en-US"/>
          </a:p>
        </p:txBody>
      </p:sp>
    </p:spTree>
    <p:extLst>
      <p:ext uri="{BB962C8B-B14F-4D97-AF65-F5344CB8AC3E}">
        <p14:creationId xmlns:p14="http://schemas.microsoft.com/office/powerpoint/2010/main" val="1416500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46</a:t>
            </a:fld>
            <a:endParaRPr lang="en-US"/>
          </a:p>
        </p:txBody>
      </p:sp>
    </p:spTree>
    <p:extLst>
      <p:ext uri="{BB962C8B-B14F-4D97-AF65-F5344CB8AC3E}">
        <p14:creationId xmlns:p14="http://schemas.microsoft.com/office/powerpoint/2010/main" val="579126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47</a:t>
            </a:fld>
            <a:endParaRPr lang="en-US"/>
          </a:p>
        </p:txBody>
      </p:sp>
    </p:spTree>
    <p:extLst>
      <p:ext uri="{BB962C8B-B14F-4D97-AF65-F5344CB8AC3E}">
        <p14:creationId xmlns:p14="http://schemas.microsoft.com/office/powerpoint/2010/main" val="3122075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48</a:t>
            </a:fld>
            <a:endParaRPr lang="en-US"/>
          </a:p>
        </p:txBody>
      </p:sp>
    </p:spTree>
    <p:extLst>
      <p:ext uri="{BB962C8B-B14F-4D97-AF65-F5344CB8AC3E}">
        <p14:creationId xmlns:p14="http://schemas.microsoft.com/office/powerpoint/2010/main" val="2687317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49</a:t>
            </a:fld>
            <a:endParaRPr lang="en-US"/>
          </a:p>
        </p:txBody>
      </p:sp>
    </p:spTree>
    <p:extLst>
      <p:ext uri="{BB962C8B-B14F-4D97-AF65-F5344CB8AC3E}">
        <p14:creationId xmlns:p14="http://schemas.microsoft.com/office/powerpoint/2010/main" val="3447457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52</a:t>
            </a:fld>
            <a:endParaRPr lang="en-US"/>
          </a:p>
        </p:txBody>
      </p:sp>
    </p:spTree>
    <p:extLst>
      <p:ext uri="{BB962C8B-B14F-4D97-AF65-F5344CB8AC3E}">
        <p14:creationId xmlns:p14="http://schemas.microsoft.com/office/powerpoint/2010/main" val="3397022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39279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6</a:t>
            </a:fld>
            <a:endParaRPr lang="en-US"/>
          </a:p>
        </p:txBody>
      </p:sp>
    </p:spTree>
    <p:extLst>
      <p:ext uri="{BB962C8B-B14F-4D97-AF65-F5344CB8AC3E}">
        <p14:creationId xmlns:p14="http://schemas.microsoft.com/office/powerpoint/2010/main" val="942394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7</a:t>
            </a:fld>
            <a:endParaRPr lang="en-US"/>
          </a:p>
        </p:txBody>
      </p:sp>
    </p:spTree>
    <p:extLst>
      <p:ext uri="{BB962C8B-B14F-4D97-AF65-F5344CB8AC3E}">
        <p14:creationId xmlns:p14="http://schemas.microsoft.com/office/powerpoint/2010/main" val="88137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8</a:t>
            </a:fld>
            <a:endParaRPr lang="en-US"/>
          </a:p>
        </p:txBody>
      </p:sp>
    </p:spTree>
    <p:extLst>
      <p:ext uri="{BB962C8B-B14F-4D97-AF65-F5344CB8AC3E}">
        <p14:creationId xmlns:p14="http://schemas.microsoft.com/office/powerpoint/2010/main" val="212165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9</a:t>
            </a:fld>
            <a:endParaRPr lang="en-US"/>
          </a:p>
        </p:txBody>
      </p:sp>
    </p:spTree>
    <p:extLst>
      <p:ext uri="{BB962C8B-B14F-4D97-AF65-F5344CB8AC3E}">
        <p14:creationId xmlns:p14="http://schemas.microsoft.com/office/powerpoint/2010/main" val="1958510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10</a:t>
            </a:fld>
            <a:endParaRPr lang="en-US"/>
          </a:p>
        </p:txBody>
      </p:sp>
    </p:spTree>
    <p:extLst>
      <p:ext uri="{BB962C8B-B14F-4D97-AF65-F5344CB8AC3E}">
        <p14:creationId xmlns:p14="http://schemas.microsoft.com/office/powerpoint/2010/main" val="2863792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405962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83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t>8/10/2025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84795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E583DDF-CA54-461A-A486-592D2374C532}" type="datetimeFigureOut">
              <a:rPr lang="en-US" smtClean="0"/>
              <a:t>8/10/2025</a:t>
            </a:fld>
            <a:endParaRPr lang="en-US"/>
          </a:p>
        </p:txBody>
      </p:sp>
      <p:sp>
        <p:nvSpPr>
          <p:cNvPr id="5" name="Footer Placeholder 4"/>
          <p:cNvSpPr>
            <a:spLocks noGrp="1"/>
          </p:cNvSpPr>
          <p:nvPr>
            <p:ph type="ftr" sz="quarter" idx="11"/>
          </p:nvPr>
        </p:nvSpPr>
        <p:spPr>
          <a:xfrm>
            <a:off x="3776135" y="6422854"/>
            <a:ext cx="4279669" cy="365125"/>
          </a:xfrm>
        </p:spPr>
        <p:txBody>
          <a:bodyPr/>
          <a:lstStyle/>
          <a:p>
            <a:r>
              <a:rPr lang="en-US"/>
              <a:t>Add a footer</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5378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pPr/>
              <a:t>8/10/2025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1580214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583DDF-CA54-461A-A486-592D2374C532}" type="datetimeFigureOut">
              <a:rPr lang="en-US" smtClean="0"/>
              <a:pPr/>
              <a:t>8/10/2025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347944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t>8/10/2025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97843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smtClean="0"/>
              <a:t>8/10/2025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lang="en-US" smtClean="0"/>
              <a:t>‹#›</a:t>
            </a:fld>
            <a:endParaRPr lang="en-US"/>
          </a:p>
        </p:txBody>
      </p:sp>
    </p:spTree>
    <p:extLst>
      <p:ext uri="{BB962C8B-B14F-4D97-AF65-F5344CB8AC3E}">
        <p14:creationId xmlns:p14="http://schemas.microsoft.com/office/powerpoint/2010/main" val="24820317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8/10/2025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8187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8/10/2025</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6815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583DDF-CA54-461A-A486-592D2374C532}" type="datetimeFigureOut">
              <a:rPr lang="en-US" smtClean="0"/>
              <a:t>8/10/2025</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64584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smtClean="0"/>
              <a:t>8/10/2025</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66298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t>8/10/2025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86054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t>8/10/2025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60864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E583DDF-CA54-461A-A486-592D2374C532}" type="datetimeFigureOut">
              <a:rPr lang="en-US" smtClean="0"/>
              <a:pPr/>
              <a:t>8/10/2025</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302260575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nam12.safelinks.protection.outlook.com/?url=https%3A%2F%2Ffl-familyportal.cambiumast.com%2F%23%2F&amp;data=05%7C02%7CRyan.Erskine%40stjohns.k12.fl.us%7C19eb06cdfe914521e0b108dca40b2a98%7Cb3b3d057fc124f3f92f472be6e844351%7C0%7C0%7C638565615727362138%7CUnknown%7CTWFpbGZsb3d8eyJWIjoiMC4wLjAwMDAiLCJQIjoiV2luMzIiLCJBTiI6Ik1haWwiLCJXVCI6Mn0%3D%7C0%7C%7C%7C&amp;sdata=VhUioFh1FzNOmL5eP9RxCkHljejihHLI36WBnRj5WmE%3D&amp;reserved=0" TargetMode="External"/><Relationship Id="rId3" Type="http://schemas.openxmlformats.org/officeDocument/2006/relationships/hyperlink" Target="https://login4.cambiumtds.com/student_core/V87/Pages/LoginShell.aspx?c=Florida_PT&amp;a=Student" TargetMode="External"/><Relationship Id="rId7" Type="http://schemas.openxmlformats.org/officeDocument/2006/relationships/hyperlink" Target="https://nam12.safelinks.protection.outlook.com/?url=https%3A%2F%2Ffsassessments.org%2Ffamilies.html&amp;data=05%7C02%7CRyan.Erskine%40stjohns.k12.fl.us%7C19eb06cdfe914521e0b108dca40b2a98%7Cb3b3d057fc124f3f92f472be6e844351%7C0%7C0%7C638565615727355180%7CUnknown%7CTWFpbGZsb3d8eyJWIjoiMC4wLjAwMDAiLCJQIjoiV2luMzIiLCJBTiI6Ik1haWwiLCJXVCI6Mn0%3D%7C0%7C%7C%7C&amp;sdata=5%2BSnmEUD%2F%2F11WignlUHCiS7kLvP6wDlTq5WFKKhFdMM%3D&amp;reserved=0" TargetMode="External"/><Relationship Id="rId2" Type="http://schemas.openxmlformats.org/officeDocument/2006/relationships/hyperlink" Target="https://nam12.safelinks.protection.outlook.com/?url=https%3A%2F%2Fflfast.org%2Ffamilies.html&amp;data=05%7C02%7CRyan.Erskine%40stjohns.k12.fl.us%7C19eb06cdfe914521e0b108dca40b2a98%7Cb3b3d057fc124f3f92f472be6e844351%7C0%7C0%7C638565615727312548%7CUnknown%7CTWFpbGZsb3d8eyJWIjoiMC4wLjAwMDAiLCJQIjoiV2luMzIiLCJBTiI6Ik1haWwiLCJXVCI6Mn0%3D%7C0%7C%7C%7C&amp;sdata=vFf1xIlpdUAIE6NlsmH4MzEizLTYMBRG4rrbBAYtJHY%3D&amp;reserved=0" TargetMode="External"/><Relationship Id="rId1" Type="http://schemas.openxmlformats.org/officeDocument/2006/relationships/slideLayout" Target="../slideLayouts/slideLayout2.xml"/><Relationship Id="rId6" Type="http://schemas.openxmlformats.org/officeDocument/2006/relationships/hyperlink" Target="https://nam12.safelinks.protection.outlook.com/?url=https%3A%2F%2Fwww.fldoe.org%2Fcore%2Ffileparse.php%2F20102%2Furlt%2FCompAdaptTestFAQ.pdf&amp;data=05%7C02%7CRyan.Erskine%40stjohns.k12.fl.us%7C19eb06cdfe914521e0b108dca40b2a98%7Cb3b3d057fc124f3f92f472be6e844351%7C0%7C0%7C638565615727348078%7CUnknown%7CTWFpbGZsb3d8eyJWIjoiMC4wLjAwMDAiLCJQIjoiV2luMzIiLCJBTiI6Ik1haWwiLCJXVCI6Mn0%3D%7C0%7C%7C%7C&amp;sdata=7WLTuj2%2Bj3zgZEQOryDp7hEG1JAmwlo9fnMGoluJg%2BA%3D&amp;reserved=0" TargetMode="External"/><Relationship Id="rId5" Type="http://schemas.openxmlformats.org/officeDocument/2006/relationships/hyperlink" Target="https://nam12.safelinks.protection.outlook.com/?url=https%3A%2F%2Ffiles.portal.cambiumast.com%2Fflorida%2FMedia%2FFLCAT%2FFLCAT.html&amp;data=05%7C02%7CRyan.Erskine%40stjohns.k12.fl.us%7C19eb06cdfe914521e0b108dca40b2a98%7Cb3b3d057fc124f3f92f472be6e844351%7C0%7C0%7C638565615727340982%7CUnknown%7CTWFpbGZsb3d8eyJWIjoiMC4wLjAwMDAiLCJQIjoiV2luMzIiLCJBTiI6Ik1haWwiLCJXVCI6Mn0%3D%7C0%7C%7C%7C&amp;sdata=g6qHlMV%2BqOwHWduK4%2FkRfB6IqeJdZUaCqh8%2FW6pF0Ps%3D&amp;reserved=0" TargetMode="External"/><Relationship Id="rId4" Type="http://schemas.openxmlformats.org/officeDocument/2006/relationships/hyperlink" Target="https://nam12.safelinks.protection.outlook.com/?url=https%3A%2F%2Fwww.fldoe.org%2Fcore%2Ffileparse.php%2F20102%2Furlt%2F2324FASTGrd310FS.pdf&amp;data=05%7C02%7CRyan.Erskine%40stjohns.k12.fl.us%7C19eb06cdfe914521e0b108dca40b2a98%7Cb3b3d057fc124f3f92f472be6e844351%7C0%7C0%7C638565615727333912%7CUnknown%7CTWFpbGZsb3d8eyJWIjoiMC4wLjAwMDAiLCJQIjoiV2luMzIiLCJBTiI6Ik1haWwiLCJXVCI6Mn0%3D%7C0%7C%7C%7C&amp;sdata=LqfcamnWXHRLzcz1YLEvwJPfsE6gcyETl96wkVOVR10%3D&amp;reserved=0" TargetMode="External"/><Relationship Id="rId9" Type="http://schemas.openxmlformats.org/officeDocument/2006/relationships/hyperlink" Target="https://nam12.safelinks.protection.outlook.com/?url=https%3A%2F%2Fwww.fldoe.org%2Fcore%2Ffileparse.php%2F7764%2Furlt%2FGradRequireFSA.pdf&amp;data=05%7C02%7CRyan.Erskine%40stjohns.k12.fl.us%7C19eb06cdfe914521e0b108dca40b2a98%7Cb3b3d057fc124f3f92f472be6e844351%7C0%7C0%7C638565615727370679%7CUnknown%7CTWFpbGZsb3d8eyJWIjoiMC4wLjAwMDAiLCJQIjoiV2luMzIiLCJBTiI6Ik1haWwiLCJXVCI6Mn0%3D%7C0%7C%7C%7C&amp;sdata=GMCSiRYK%2BivaYBR7cHJAQIO0N2s8VGkyq9zxiBtxW0g%3D&amp;reserved=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stjohnsvirtual.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hyperlink" Target="https://stjohnsvirtual.com/"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3.png"/><Relationship Id="rId7" Type="http://schemas.openxmlformats.org/officeDocument/2006/relationships/diagramColors" Target="../diagrams/colors9.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apps.raptortech.com/Apply/OTY0OTplbi1VUw=="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65FCED-7CF9-ACCC-CB22-AEFB4FC64499}"/>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D29E51FB-A1B6-4E77-9260-DDE094004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17F54F66-6915-49F6-935A-7E08AA1D3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6198"/>
            <a:ext cx="12192000" cy="600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6B3CDE0-0CD5-AABF-4614-AD7032551D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8047" y="745236"/>
            <a:ext cx="4280603" cy="5367528"/>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86EA3CA1-3C95-1069-2FD7-44B7FC363C83}"/>
              </a:ext>
            </a:extLst>
          </p:cNvPr>
          <p:cNvPicPr>
            <a:picLocks noGrp="1" noChangeAspect="1"/>
          </p:cNvPicPr>
          <p:nvPr>
            <p:ph idx="1"/>
          </p:nvPr>
        </p:nvPicPr>
        <p:blipFill>
          <a:blip r:embed="rId3"/>
          <a:stretch>
            <a:fillRect/>
          </a:stretch>
        </p:blipFill>
        <p:spPr>
          <a:xfrm>
            <a:off x="6379717" y="740762"/>
            <a:ext cx="5367528" cy="5367528"/>
          </a:xfrm>
          <a:prstGeom prst="rect">
            <a:avLst/>
          </a:prstGeom>
        </p:spPr>
      </p:pic>
    </p:spTree>
    <p:extLst>
      <p:ext uri="{BB962C8B-B14F-4D97-AF65-F5344CB8AC3E}">
        <p14:creationId xmlns:p14="http://schemas.microsoft.com/office/powerpoint/2010/main" val="6073588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21227B1-1586-4CEF-A0F1-E3C7FFBD4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90B71198-636D-4A1C-B46E-A154DC73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EE4FF5B-4FC9-4439-BB93-AF40B3548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57F46915-7BDF-4D4E-5485-F60E81A9A9F5}"/>
              </a:ext>
            </a:extLst>
          </p:cNvPr>
          <p:cNvSpPr>
            <a:spLocks noGrp="1"/>
          </p:cNvSpPr>
          <p:nvPr>
            <p:ph type="title"/>
          </p:nvPr>
        </p:nvSpPr>
        <p:spPr>
          <a:xfrm>
            <a:off x="365759" y="3794760"/>
            <a:ext cx="11471565" cy="1739347"/>
          </a:xfrm>
        </p:spPr>
        <p:txBody>
          <a:bodyPr vert="horz" lIns="91440" tIns="45720" rIns="91440" bIns="45720" rtlCol="0" anchor="ctr">
            <a:normAutofit/>
          </a:bodyPr>
          <a:lstStyle/>
          <a:p>
            <a:r>
              <a:rPr lang="en-US">
                <a:solidFill>
                  <a:schemeClr val="bg2"/>
                </a:solidFill>
              </a:rPr>
              <a:t>Florida’s Assessment of Student Thinking (F.A.S.T.)</a:t>
            </a:r>
          </a:p>
        </p:txBody>
      </p:sp>
      <p:pic>
        <p:nvPicPr>
          <p:cNvPr id="5" name="Picture 4">
            <a:extLst>
              <a:ext uri="{FF2B5EF4-FFF2-40B4-BE49-F238E27FC236}">
                <a16:creationId xmlns:a16="http://schemas.microsoft.com/office/drawing/2014/main" id="{D68B41B0-AEFA-DF8B-FC79-33FA176D83B9}"/>
              </a:ext>
            </a:extLst>
          </p:cNvPr>
          <p:cNvPicPr>
            <a:picLocks noChangeAspect="1"/>
          </p:cNvPicPr>
          <p:nvPr/>
        </p:nvPicPr>
        <p:blipFill>
          <a:blip r:embed="rId3"/>
          <a:srcRect t="7859" r="1" b="5338"/>
          <a:stretch>
            <a:fillRect/>
          </a:stretch>
        </p:blipFill>
        <p:spPr>
          <a:xfrm>
            <a:off x="3395416" y="276225"/>
            <a:ext cx="5401168" cy="3129510"/>
          </a:xfrm>
          <a:prstGeom prst="rect">
            <a:avLst/>
          </a:prstGeom>
        </p:spPr>
      </p:pic>
    </p:spTree>
    <p:extLst>
      <p:ext uri="{BB962C8B-B14F-4D97-AF65-F5344CB8AC3E}">
        <p14:creationId xmlns:p14="http://schemas.microsoft.com/office/powerpoint/2010/main" val="955841209"/>
      </p:ext>
    </p:extLst>
  </p:cSld>
  <p:clrMapOvr>
    <a:masterClrMapping/>
  </p:clrMapOvr>
  <mc:AlternateContent xmlns:mc="http://schemas.openxmlformats.org/markup-compatibility/2006" xmlns:p14="http://schemas.microsoft.com/office/powerpoint/2010/main">
    <mc:Choice Requires="p14">
      <p:transition spd="med" p14:dur="700" advTm="15017">
        <p:fade/>
      </p:transition>
    </mc:Choice>
    <mc:Fallback xmlns="">
      <p:transition spd="med" advTm="15017">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248646-8AD7-FCED-58E2-B8182CFFC306}"/>
              </a:ext>
            </a:extLst>
          </p:cNvPr>
          <p:cNvSpPr>
            <a:spLocks noGrp="1"/>
          </p:cNvSpPr>
          <p:nvPr>
            <p:ph type="title"/>
          </p:nvPr>
        </p:nvSpPr>
        <p:spPr>
          <a:xfrm>
            <a:off x="1202919" y="284176"/>
            <a:ext cx="9784080" cy="1508760"/>
          </a:xfrm>
        </p:spPr>
        <p:txBody>
          <a:bodyPr>
            <a:normAutofit/>
          </a:bodyPr>
          <a:lstStyle/>
          <a:p>
            <a:r>
              <a:rPr lang="en-US" sz="3600">
                <a:solidFill>
                  <a:srgbClr val="FFFFFF"/>
                </a:solidFill>
              </a:rPr>
              <a:t>Test Resources</a:t>
            </a:r>
          </a:p>
        </p:txBody>
      </p:sp>
      <p:sp>
        <p:nvSpPr>
          <p:cNvPr id="3" name="Content Placeholder 2">
            <a:extLst>
              <a:ext uri="{FF2B5EF4-FFF2-40B4-BE49-F238E27FC236}">
                <a16:creationId xmlns:a16="http://schemas.microsoft.com/office/drawing/2014/main" id="{8536630F-6A22-8FC1-9616-80E592A714ED}"/>
              </a:ext>
            </a:extLst>
          </p:cNvPr>
          <p:cNvSpPr>
            <a:spLocks noGrp="1"/>
          </p:cNvSpPr>
          <p:nvPr>
            <p:ph idx="1"/>
          </p:nvPr>
        </p:nvSpPr>
        <p:spPr>
          <a:xfrm>
            <a:off x="447040" y="1989626"/>
            <a:ext cx="11338559" cy="4482294"/>
          </a:xfrm>
        </p:spPr>
        <p:txBody>
          <a:bodyPr>
            <a:normAutofit lnSpcReduction="10000"/>
          </a:bodyPr>
          <a:lstStyle/>
          <a:p>
            <a:pPr marL="342900" marR="0" lvl="0" indent="-342900">
              <a:spcAft>
                <a:spcPts val="0"/>
              </a:spcAft>
              <a:buFont typeface="+mj-lt"/>
              <a:buAutoNum type="arabicPeriod"/>
              <a:tabLst>
                <a:tab pos="457200" algn="l"/>
              </a:tabLst>
            </a:pPr>
            <a:r>
              <a:rPr lang="en-US" sz="1800" b="1" dirty="0">
                <a:effectLst/>
                <a:latin typeface="Aptos" panose="020B0004020202020204" pitchFamily="34" charset="0"/>
                <a:ea typeface="Times New Roman" panose="02020603050405020304" pitchFamily="18" charset="0"/>
                <a:cs typeface="Aptos" panose="020B0004020202020204" pitchFamily="34" charset="0"/>
              </a:rPr>
              <a:t>Students and Families Resource Website</a:t>
            </a:r>
            <a:r>
              <a:rPr lang="en-US" sz="1800" dirty="0">
                <a:effectLst/>
                <a:latin typeface="Aptos" panose="020B0004020202020204" pitchFamily="34" charset="0"/>
                <a:ea typeface="Times New Roman" panose="02020603050405020304" pitchFamily="18" charset="0"/>
                <a:cs typeface="Aptos" panose="020B0004020202020204" pitchFamily="34" charset="0"/>
              </a:rPr>
              <a:t> - </a:t>
            </a:r>
            <a:r>
              <a:rPr lang="en-US" sz="1800" u="sng" dirty="0">
                <a:effectLst/>
                <a:latin typeface="Aptos" panose="020B0004020202020204" pitchFamily="34" charset="0"/>
                <a:ea typeface="Times New Roman" panose="02020603050405020304" pitchFamily="18" charset="0"/>
                <a:cs typeface="Aptos" panose="020B0004020202020204" pitchFamily="34" charset="0"/>
                <a:hlinkClick r:id="rId2"/>
              </a:rPr>
              <a:t>https://flfast.org/families.html</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Aft>
                <a:spcPts val="0"/>
              </a:spcAft>
              <a:buFont typeface="+mj-lt"/>
              <a:buAutoNum type="arabicPeriod" startAt="2"/>
              <a:tabLst>
                <a:tab pos="457200" algn="l"/>
              </a:tabLst>
            </a:pPr>
            <a:r>
              <a:rPr lang="en-US" sz="1800" b="1" dirty="0">
                <a:effectLst/>
                <a:latin typeface="Aptos" panose="020B0004020202020204" pitchFamily="34" charset="0"/>
                <a:ea typeface="Times New Roman" panose="02020603050405020304" pitchFamily="18" charset="0"/>
                <a:cs typeface="Aptos" panose="020B0004020202020204" pitchFamily="34" charset="0"/>
              </a:rPr>
              <a:t>Practice Test </a:t>
            </a:r>
            <a:r>
              <a:rPr lang="en-US" sz="1800" dirty="0">
                <a:effectLst/>
                <a:latin typeface="Aptos" panose="020B0004020202020204" pitchFamily="34" charset="0"/>
                <a:ea typeface="Times New Roman" panose="02020603050405020304" pitchFamily="18" charset="0"/>
                <a:cs typeface="Aptos" panose="020B0004020202020204" pitchFamily="34" charset="0"/>
              </a:rPr>
              <a:t>- </a:t>
            </a:r>
            <a:r>
              <a:rPr lang="en-US" sz="1800" u="sng" dirty="0">
                <a:effectLst/>
                <a:latin typeface="Aptos" panose="020B0004020202020204" pitchFamily="34" charset="0"/>
                <a:ea typeface="Times New Roman" panose="02020603050405020304" pitchFamily="18" charset="0"/>
                <a:cs typeface="Aptos" panose="020B0004020202020204" pitchFamily="34" charset="0"/>
                <a:hlinkClick r:id="rId3"/>
              </a:rPr>
              <a:t>https://login4.cambiumtds.com/student_core/V87/Pages/LoginShell.aspx?c=Florida_PT&amp;a=Student</a:t>
            </a:r>
            <a:endParaRPr lang="en-US" sz="1800" u="sng" dirty="0">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Aft>
                <a:spcPts val="0"/>
              </a:spcAft>
              <a:buFont typeface="+mj-lt"/>
              <a:buAutoNum type="arabicPeriod" startAt="3"/>
              <a:tabLst>
                <a:tab pos="457200" algn="l"/>
              </a:tabLst>
            </a:pPr>
            <a:r>
              <a:rPr lang="en-US" sz="1800" b="1" dirty="0">
                <a:effectLst/>
                <a:latin typeface="Aptos" panose="020B0004020202020204" pitchFamily="34" charset="0"/>
                <a:ea typeface="Times New Roman" panose="02020603050405020304" pitchFamily="18" charset="0"/>
                <a:cs typeface="Aptos" panose="020B0004020202020204" pitchFamily="34" charset="0"/>
              </a:rPr>
              <a:t>Testing Fact Sheet</a:t>
            </a:r>
            <a:r>
              <a:rPr lang="en-US" sz="1800" dirty="0">
                <a:effectLst/>
                <a:latin typeface="Aptos" panose="020B0004020202020204" pitchFamily="34" charset="0"/>
                <a:ea typeface="Times New Roman" panose="02020603050405020304" pitchFamily="18" charset="0"/>
                <a:cs typeface="Aptos" panose="020B0004020202020204" pitchFamily="34" charset="0"/>
              </a:rPr>
              <a:t> - </a:t>
            </a:r>
            <a:r>
              <a:rPr lang="en-US" sz="1800" u="sng" dirty="0">
                <a:effectLst/>
                <a:latin typeface="Aptos" panose="020B0004020202020204" pitchFamily="34" charset="0"/>
                <a:ea typeface="Times New Roman" panose="02020603050405020304" pitchFamily="18" charset="0"/>
                <a:cs typeface="Aptos" panose="020B0004020202020204" pitchFamily="34" charset="0"/>
                <a:hlinkClick r:id="rId4"/>
              </a:rPr>
              <a:t>https://www.fldoe.org/core/fileparse.php/20102/urlt/2324FASTGrd310FS.pdf</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Aft>
                <a:spcPts val="0"/>
              </a:spcAft>
              <a:buFont typeface="+mj-lt"/>
              <a:buAutoNum type="arabicPeriod" startAt="4"/>
              <a:tabLst>
                <a:tab pos="457200" algn="l"/>
              </a:tabLst>
            </a:pPr>
            <a:r>
              <a:rPr lang="en-US" sz="1800" b="1" dirty="0">
                <a:effectLst/>
                <a:latin typeface="Aptos" panose="020B0004020202020204" pitchFamily="34" charset="0"/>
                <a:ea typeface="Times New Roman" panose="02020603050405020304" pitchFamily="18" charset="0"/>
                <a:cs typeface="Aptos" panose="020B0004020202020204" pitchFamily="34" charset="0"/>
              </a:rPr>
              <a:t>EOC Computer-Adaptive Testing</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spcAft>
                <a:spcPts val="0"/>
              </a:spcAft>
              <a:buFont typeface="+mj-lt"/>
              <a:buAutoNum type="alphaLcPeriod"/>
              <a:tabLst>
                <a:tab pos="9144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Video - </a:t>
            </a:r>
            <a:r>
              <a:rPr lang="en-US" sz="1800" u="sng" dirty="0">
                <a:effectLst/>
                <a:latin typeface="Aptos" panose="020B0004020202020204" pitchFamily="34" charset="0"/>
                <a:ea typeface="Times New Roman" panose="02020603050405020304" pitchFamily="18" charset="0"/>
                <a:cs typeface="Aptos" panose="020B0004020202020204" pitchFamily="34" charset="0"/>
                <a:hlinkClick r:id="rId5"/>
              </a:rPr>
              <a:t>https://files.portal.cambiumast.com/florida/Media/FLCAT/FLCAT.html</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spcAft>
                <a:spcPts val="0"/>
              </a:spcAft>
              <a:buFont typeface="+mj-lt"/>
              <a:buAutoNum type="alphaLcPeriod"/>
              <a:tabLst>
                <a:tab pos="9144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Facts - </a:t>
            </a:r>
            <a:r>
              <a:rPr lang="en-US" sz="1800" u="sng" dirty="0">
                <a:effectLst/>
                <a:latin typeface="Aptos" panose="020B0004020202020204" pitchFamily="34" charset="0"/>
                <a:ea typeface="Times New Roman" panose="02020603050405020304" pitchFamily="18" charset="0"/>
                <a:cs typeface="Aptos" panose="020B0004020202020204" pitchFamily="34" charset="0"/>
                <a:hlinkClick r:id="rId6"/>
              </a:rPr>
              <a:t>https://www.fldoe.org/core/fileparse.php/20102/urlt/CompAdaptTestFAQ.pdf</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buNone/>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342900" marR="0" lvl="0" indent="-342900">
              <a:spcAft>
                <a:spcPts val="0"/>
              </a:spcAft>
              <a:buFont typeface="+mj-lt"/>
              <a:buAutoNum type="arabicPeriod" startAt="5"/>
              <a:tabLst>
                <a:tab pos="457200" algn="l"/>
              </a:tabLst>
            </a:pPr>
            <a:r>
              <a:rPr lang="en-US" sz="1800" b="1" dirty="0">
                <a:effectLst/>
                <a:latin typeface="Aptos" panose="020B0004020202020204" pitchFamily="34" charset="0"/>
                <a:ea typeface="Times New Roman" panose="02020603050405020304" pitchFamily="18" charset="0"/>
                <a:cs typeface="Aptos" panose="020B0004020202020204" pitchFamily="34" charset="0"/>
              </a:rPr>
              <a:t>Family Link</a:t>
            </a:r>
            <a:r>
              <a:rPr lang="en-US" sz="1800" dirty="0">
                <a:effectLst/>
                <a:latin typeface="Aptos" panose="020B0004020202020204" pitchFamily="34" charset="0"/>
                <a:ea typeface="Times New Roman" panose="02020603050405020304" pitchFamily="18" charset="0"/>
                <a:cs typeface="Aptos" panose="020B0004020202020204" pitchFamily="34" charset="0"/>
              </a:rPr>
              <a:t> - </a:t>
            </a:r>
            <a:r>
              <a:rPr lang="en-US" sz="1800" u="sng" dirty="0">
                <a:effectLst/>
                <a:latin typeface="Aptos" panose="020B0004020202020204" pitchFamily="34" charset="0"/>
                <a:ea typeface="Times New Roman" panose="02020603050405020304" pitchFamily="18" charset="0"/>
                <a:cs typeface="Aptos" panose="020B0004020202020204" pitchFamily="34" charset="0"/>
                <a:hlinkClick r:id="rId7"/>
              </a:rPr>
              <a:t>https://fsassessments.org/families.html</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spcAft>
                <a:spcPts val="0"/>
              </a:spcAft>
              <a:buFont typeface="+mj-lt"/>
              <a:buAutoNum type="alphaLcPeriod"/>
              <a:tabLst>
                <a:tab pos="9144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Family Portal - </a:t>
            </a:r>
            <a:r>
              <a:rPr lang="en-US" sz="1800" u="sng" dirty="0">
                <a:effectLst/>
                <a:latin typeface="Aptos" panose="020B0004020202020204" pitchFamily="34" charset="0"/>
                <a:ea typeface="Times New Roman" panose="02020603050405020304" pitchFamily="18" charset="0"/>
                <a:cs typeface="Aptos" panose="020B0004020202020204" pitchFamily="34" charset="0"/>
                <a:hlinkClick r:id="rId8"/>
              </a:rPr>
              <a:t>https://fl-familyportal.cambiumast.com/#/</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buNone/>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Aft>
                <a:spcPts val="0"/>
              </a:spcAft>
              <a:buFont typeface="+mj-lt"/>
              <a:buAutoNum type="arabicPeriod" startAt="6"/>
              <a:tabLst>
                <a:tab pos="457200" algn="l"/>
              </a:tabLst>
            </a:pPr>
            <a:r>
              <a:rPr lang="en-US" sz="1800" b="1" dirty="0">
                <a:effectLst/>
                <a:latin typeface="Aptos" panose="020B0004020202020204" pitchFamily="34" charset="0"/>
                <a:ea typeface="Times New Roman" panose="02020603050405020304" pitchFamily="18" charset="0"/>
                <a:cs typeface="Aptos" panose="020B0004020202020204" pitchFamily="34" charset="0"/>
              </a:rPr>
              <a:t>Florida Graduation Requirements</a:t>
            </a:r>
            <a:r>
              <a:rPr lang="en-US" sz="1800" dirty="0">
                <a:effectLst/>
                <a:latin typeface="Aptos" panose="020B0004020202020204" pitchFamily="34" charset="0"/>
                <a:ea typeface="Times New Roman" panose="02020603050405020304" pitchFamily="18" charset="0"/>
                <a:cs typeface="Aptos" panose="020B0004020202020204" pitchFamily="34" charset="0"/>
              </a:rPr>
              <a:t> - </a:t>
            </a:r>
            <a:r>
              <a:rPr lang="en-US" sz="1800" u="sng" dirty="0">
                <a:effectLst/>
                <a:latin typeface="Aptos" panose="020B0004020202020204" pitchFamily="34" charset="0"/>
                <a:ea typeface="Times New Roman" panose="02020603050405020304" pitchFamily="18" charset="0"/>
                <a:cs typeface="Aptos" panose="020B0004020202020204" pitchFamily="34" charset="0"/>
                <a:hlinkClick r:id="rId9"/>
              </a:rPr>
              <a:t>https://www.fldoe.org/core/fileparse.php/7764/urlt/GradRequireFSA.pdf</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Aft>
                <a:spcPts val="0"/>
              </a:spcAft>
              <a:buFont typeface="+mj-lt"/>
              <a:buAutoNum type="arabicPeriod" startAt="2"/>
              <a:tabLst>
                <a:tab pos="457200" algn="l"/>
              </a:tabLst>
            </a:pPr>
            <a:endParaRPr lang="en-US" sz="1000" dirty="0">
              <a:effectLst/>
              <a:latin typeface="Aptos" panose="020B0004020202020204" pitchFamily="34" charset="0"/>
              <a:ea typeface="Aptos" panose="020B0004020202020204" pitchFamily="34" charset="0"/>
              <a:cs typeface="Aptos" panose="020B0004020202020204" pitchFamily="34" charset="0"/>
            </a:endParaRPr>
          </a:p>
          <a:p>
            <a:endParaRPr lang="en-US" sz="1000" dirty="0"/>
          </a:p>
        </p:txBody>
      </p:sp>
    </p:spTree>
    <p:extLst>
      <p:ext uri="{BB962C8B-B14F-4D97-AF65-F5344CB8AC3E}">
        <p14:creationId xmlns:p14="http://schemas.microsoft.com/office/powerpoint/2010/main" val="13503466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60024">
        <p:fade/>
      </p:transition>
    </mc:Choice>
    <mc:Fallback xmlns="">
      <p:transition spd="med" advTm="60024">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88AD69F-726D-2C49-7B54-490EA854169F}"/>
            </a:ext>
          </a:extLst>
        </p:cNvPr>
        <p:cNvGrpSpPr/>
        <p:nvPr/>
      </p:nvGrpSpPr>
      <p:grpSpPr>
        <a:xfrm>
          <a:off x="0" y="0"/>
          <a:ext cx="0" cy="0"/>
          <a:chOff x="0" y="0"/>
          <a:chExt cx="0" cy="0"/>
        </a:xfrm>
      </p:grpSpPr>
      <p:sp>
        <p:nvSpPr>
          <p:cNvPr id="24594" name="Rectangle 24593">
            <a:extLst>
              <a:ext uri="{FF2B5EF4-FFF2-40B4-BE49-F238E27FC236}">
                <a16:creationId xmlns:a16="http://schemas.microsoft.com/office/drawing/2014/main" id="{5B061C20-A66C-083C-E7FF-7F5084880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4596" name="Rectangle 24595">
            <a:extLst>
              <a:ext uri="{FF2B5EF4-FFF2-40B4-BE49-F238E27FC236}">
                <a16:creationId xmlns:a16="http://schemas.microsoft.com/office/drawing/2014/main" id="{0A9D8ACC-BB1B-2A54-1F44-5981525ED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8" name="Rectangle 24597">
            <a:extLst>
              <a:ext uri="{FF2B5EF4-FFF2-40B4-BE49-F238E27FC236}">
                <a16:creationId xmlns:a16="http://schemas.microsoft.com/office/drawing/2014/main" id="{323C4114-B3BB-5D0E-6CD0-49A3700E3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98272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A5FDFFDC-33A1-5D45-1511-408A64D572A3}"/>
              </a:ext>
            </a:extLst>
          </p:cNvPr>
          <p:cNvSpPr>
            <a:spLocks noGrp="1"/>
          </p:cNvSpPr>
          <p:nvPr>
            <p:ph type="title"/>
          </p:nvPr>
        </p:nvSpPr>
        <p:spPr>
          <a:xfrm>
            <a:off x="365759" y="4119880"/>
            <a:ext cx="11471565" cy="1739347"/>
          </a:xfrm>
        </p:spPr>
        <p:txBody>
          <a:bodyPr vert="horz" lIns="91440" tIns="45720" rIns="91440" bIns="45720" rtlCol="0" anchor="ctr">
            <a:normAutofit/>
          </a:bodyPr>
          <a:lstStyle/>
          <a:p>
            <a:pPr algn="ctr">
              <a:lnSpc>
                <a:spcPct val="80000"/>
              </a:lnSpc>
            </a:pPr>
            <a:r>
              <a:rPr lang="en-US" sz="6000" spc="150" dirty="0"/>
              <a:t>Fall 2025 Testing Dates and Times</a:t>
            </a:r>
          </a:p>
        </p:txBody>
      </p:sp>
      <p:sp>
        <p:nvSpPr>
          <p:cNvPr id="24593" name="Rectangle 24592">
            <a:extLst>
              <a:ext uri="{FF2B5EF4-FFF2-40B4-BE49-F238E27FC236}">
                <a16:creationId xmlns:a16="http://schemas.microsoft.com/office/drawing/2014/main" id="{F9CC44D6-8CE9-17A0-FE89-36932329C7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7963" y="616626"/>
            <a:ext cx="3178530" cy="31826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95" name="Rectangle 24594">
            <a:extLst>
              <a:ext uri="{FF2B5EF4-FFF2-40B4-BE49-F238E27FC236}">
                <a16:creationId xmlns:a16="http://schemas.microsoft.com/office/drawing/2014/main" id="{2F0A2EC3-93CD-B7A8-1D10-F56BA0222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113" y="616626"/>
            <a:ext cx="3178530" cy="31826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97" name="Rectangle 24596">
            <a:extLst>
              <a:ext uri="{FF2B5EF4-FFF2-40B4-BE49-F238E27FC236}">
                <a16:creationId xmlns:a16="http://schemas.microsoft.com/office/drawing/2014/main" id="{6B7319A6-1C12-41E6-BF4C-B5A9BEB0F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4263" y="616626"/>
            <a:ext cx="3178530" cy="31826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602" name="Picture 2" descr="a pile of autumn leaves">
            <a:extLst>
              <a:ext uri="{FF2B5EF4-FFF2-40B4-BE49-F238E27FC236}">
                <a16:creationId xmlns:a16="http://schemas.microsoft.com/office/drawing/2014/main" id="{DB420063-A434-4FEB-8ED3-82410C985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2878" y="110651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959C134-56BE-2B39-1345-D3A53408E4C9}"/>
              </a:ext>
            </a:extLst>
          </p:cNvPr>
          <p:cNvPicPr>
            <a:picLocks noChangeAspect="1"/>
          </p:cNvPicPr>
          <p:nvPr/>
        </p:nvPicPr>
        <p:blipFill>
          <a:blip r:embed="rId3"/>
          <a:stretch>
            <a:fillRect/>
          </a:stretch>
        </p:blipFill>
        <p:spPr>
          <a:xfrm>
            <a:off x="1714500" y="1106512"/>
            <a:ext cx="1905000" cy="1905000"/>
          </a:xfrm>
          <a:prstGeom prst="rect">
            <a:avLst/>
          </a:prstGeom>
        </p:spPr>
      </p:pic>
      <p:pic>
        <p:nvPicPr>
          <p:cNvPr id="4" name="Picture 3">
            <a:extLst>
              <a:ext uri="{FF2B5EF4-FFF2-40B4-BE49-F238E27FC236}">
                <a16:creationId xmlns:a16="http://schemas.microsoft.com/office/drawing/2014/main" id="{78C0EF96-14AD-C4E8-164F-190BFC47EB57}"/>
              </a:ext>
            </a:extLst>
          </p:cNvPr>
          <p:cNvPicPr>
            <a:picLocks noChangeAspect="1"/>
          </p:cNvPicPr>
          <p:nvPr/>
        </p:nvPicPr>
        <p:blipFill>
          <a:blip r:embed="rId4"/>
          <a:stretch>
            <a:fillRect/>
          </a:stretch>
        </p:blipFill>
        <p:spPr>
          <a:xfrm>
            <a:off x="8481028" y="1106512"/>
            <a:ext cx="1905000" cy="1905000"/>
          </a:xfrm>
          <a:prstGeom prst="rect">
            <a:avLst/>
          </a:prstGeom>
        </p:spPr>
      </p:pic>
    </p:spTree>
    <p:extLst>
      <p:ext uri="{BB962C8B-B14F-4D97-AF65-F5344CB8AC3E}">
        <p14:creationId xmlns:p14="http://schemas.microsoft.com/office/powerpoint/2010/main" val="742560213"/>
      </p:ext>
    </p:extLst>
  </p:cSld>
  <p:clrMapOvr>
    <a:masterClrMapping/>
  </p:clrMapOvr>
  <mc:AlternateContent xmlns:mc="http://schemas.openxmlformats.org/markup-compatibility/2006" xmlns:p14="http://schemas.microsoft.com/office/powerpoint/2010/main">
    <mc:Choice Requires="p14">
      <p:transition spd="med" p14:dur="700" advTm="5146">
        <p:fade/>
      </p:transition>
    </mc:Choice>
    <mc:Fallback xmlns="">
      <p:transition spd="med" advTm="5146">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71DE-64DD-3CAE-3143-5BD76663B252}"/>
              </a:ext>
            </a:extLst>
          </p:cNvPr>
          <p:cNvSpPr>
            <a:spLocks noGrp="1"/>
          </p:cNvSpPr>
          <p:nvPr>
            <p:ph type="title"/>
          </p:nvPr>
        </p:nvSpPr>
        <p:spPr/>
        <p:txBody>
          <a:bodyPr/>
          <a:lstStyle/>
          <a:p>
            <a:r>
              <a:rPr lang="en-US" dirty="0"/>
              <a:t>Testing – Fall Session </a:t>
            </a:r>
            <a:r>
              <a:rPr lang="en-US" b="1" dirty="0"/>
              <a:t>(Grade KG-5)</a:t>
            </a:r>
          </a:p>
        </p:txBody>
      </p:sp>
      <p:sp>
        <p:nvSpPr>
          <p:cNvPr id="3" name="Content Placeholder 2">
            <a:extLst>
              <a:ext uri="{FF2B5EF4-FFF2-40B4-BE49-F238E27FC236}">
                <a16:creationId xmlns:a16="http://schemas.microsoft.com/office/drawing/2014/main" id="{389F397F-781A-8C17-1678-28D42EAEA4E5}"/>
              </a:ext>
            </a:extLst>
          </p:cNvPr>
          <p:cNvSpPr>
            <a:spLocks noGrp="1"/>
          </p:cNvSpPr>
          <p:nvPr>
            <p:ph sz="half" idx="1"/>
          </p:nvPr>
        </p:nvSpPr>
        <p:spPr/>
        <p:txBody>
          <a:bodyPr>
            <a:normAutofit/>
          </a:bodyPr>
          <a:lstStyle/>
          <a:p>
            <a:pPr marL="0" indent="0">
              <a:buNone/>
            </a:pPr>
            <a:r>
              <a:rPr lang="en-US" sz="3600" b="1" dirty="0">
                <a:solidFill>
                  <a:srgbClr val="0070C0"/>
                </a:solidFill>
              </a:rPr>
              <a:t>Reading</a:t>
            </a:r>
          </a:p>
          <a:p>
            <a:r>
              <a:rPr lang="en-US" sz="3600" dirty="0"/>
              <a:t>Monday, August 25, 2025</a:t>
            </a:r>
            <a:endParaRPr lang="en-US" sz="3600" b="1" dirty="0">
              <a:solidFill>
                <a:srgbClr val="0070C0"/>
              </a:solidFill>
            </a:endParaRPr>
          </a:p>
          <a:p>
            <a:pPr lvl="1"/>
            <a:r>
              <a:rPr lang="en-US" sz="3600" dirty="0"/>
              <a:t>1 day session</a:t>
            </a:r>
          </a:p>
          <a:p>
            <a:pPr lvl="1"/>
            <a:r>
              <a:rPr lang="en-US" sz="3600" b="1" dirty="0"/>
              <a:t>Time</a:t>
            </a:r>
          </a:p>
          <a:p>
            <a:pPr lvl="2"/>
            <a:r>
              <a:rPr lang="en-US" sz="3600" dirty="0"/>
              <a:t>9:30am start </a:t>
            </a:r>
          </a:p>
          <a:p>
            <a:pPr lvl="2"/>
            <a:endParaRPr lang="en-US" sz="2000" dirty="0"/>
          </a:p>
          <a:p>
            <a:endParaRPr lang="en-US" dirty="0"/>
          </a:p>
        </p:txBody>
      </p:sp>
      <p:sp>
        <p:nvSpPr>
          <p:cNvPr id="4" name="Content Placeholder 3">
            <a:extLst>
              <a:ext uri="{FF2B5EF4-FFF2-40B4-BE49-F238E27FC236}">
                <a16:creationId xmlns:a16="http://schemas.microsoft.com/office/drawing/2014/main" id="{CB37D141-E035-E36E-6934-986BFD9FB4DD}"/>
              </a:ext>
            </a:extLst>
          </p:cNvPr>
          <p:cNvSpPr>
            <a:spLocks noGrp="1"/>
          </p:cNvSpPr>
          <p:nvPr>
            <p:ph sz="half" idx="2"/>
          </p:nvPr>
        </p:nvSpPr>
        <p:spPr/>
        <p:txBody>
          <a:bodyPr>
            <a:normAutofit/>
          </a:bodyPr>
          <a:lstStyle/>
          <a:p>
            <a:pPr marL="0" indent="0">
              <a:buNone/>
            </a:pPr>
            <a:r>
              <a:rPr lang="en-US" sz="3600" b="1" dirty="0">
                <a:solidFill>
                  <a:srgbClr val="0070C0"/>
                </a:solidFill>
              </a:rPr>
              <a:t>Mathematics</a:t>
            </a:r>
          </a:p>
          <a:p>
            <a:r>
              <a:rPr lang="en-US" sz="3600" dirty="0"/>
              <a:t>Tuesday, September 2, 2025 </a:t>
            </a:r>
            <a:endParaRPr lang="en-US" sz="3600" b="1" dirty="0">
              <a:solidFill>
                <a:srgbClr val="0070C0"/>
              </a:solidFill>
            </a:endParaRPr>
          </a:p>
          <a:p>
            <a:pPr lvl="1"/>
            <a:r>
              <a:rPr lang="en-US" sz="3600" dirty="0"/>
              <a:t>1 day session</a:t>
            </a:r>
          </a:p>
          <a:p>
            <a:pPr lvl="1"/>
            <a:r>
              <a:rPr lang="en-US" sz="3600" b="1" dirty="0"/>
              <a:t>Time</a:t>
            </a:r>
          </a:p>
          <a:p>
            <a:pPr lvl="2"/>
            <a:r>
              <a:rPr lang="en-US" sz="3600" dirty="0"/>
              <a:t>9:30am start </a:t>
            </a:r>
          </a:p>
        </p:txBody>
      </p:sp>
      <p:pic>
        <p:nvPicPr>
          <p:cNvPr id="19458" name="Picture 2" descr="hittin the books">
            <a:extLst>
              <a:ext uri="{FF2B5EF4-FFF2-40B4-BE49-F238E27FC236}">
                <a16:creationId xmlns:a16="http://schemas.microsoft.com/office/drawing/2014/main" id="{61F50DB8-773A-F619-65EE-809C6F689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0" y="49530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333915"/>
      </p:ext>
    </p:extLst>
  </p:cSld>
  <p:clrMapOvr>
    <a:masterClrMapping/>
  </p:clrMapOvr>
  <mc:AlternateContent xmlns:mc="http://schemas.openxmlformats.org/markup-compatibility/2006" xmlns:p14="http://schemas.microsoft.com/office/powerpoint/2010/main">
    <mc:Choice Requires="p14">
      <p:transition spd="med" p14:dur="700" advTm="62411">
        <p:fade/>
      </p:transition>
    </mc:Choice>
    <mc:Fallback xmlns="">
      <p:transition spd="med" advTm="62411">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71DE-64DD-3CAE-3143-5BD76663B252}"/>
              </a:ext>
            </a:extLst>
          </p:cNvPr>
          <p:cNvSpPr>
            <a:spLocks noGrp="1"/>
          </p:cNvSpPr>
          <p:nvPr>
            <p:ph type="title"/>
          </p:nvPr>
        </p:nvSpPr>
        <p:spPr/>
        <p:txBody>
          <a:bodyPr/>
          <a:lstStyle/>
          <a:p>
            <a:r>
              <a:rPr lang="en-US" dirty="0"/>
              <a:t>Testing – Fall Session </a:t>
            </a:r>
            <a:r>
              <a:rPr lang="en-US" b="1" dirty="0"/>
              <a:t>(Grades 6-8)</a:t>
            </a:r>
          </a:p>
        </p:txBody>
      </p:sp>
      <p:sp>
        <p:nvSpPr>
          <p:cNvPr id="3" name="Content Placeholder 2">
            <a:extLst>
              <a:ext uri="{FF2B5EF4-FFF2-40B4-BE49-F238E27FC236}">
                <a16:creationId xmlns:a16="http://schemas.microsoft.com/office/drawing/2014/main" id="{389F397F-781A-8C17-1678-28D42EAEA4E5}"/>
              </a:ext>
            </a:extLst>
          </p:cNvPr>
          <p:cNvSpPr>
            <a:spLocks noGrp="1"/>
          </p:cNvSpPr>
          <p:nvPr>
            <p:ph sz="half" idx="1"/>
          </p:nvPr>
        </p:nvSpPr>
        <p:spPr/>
        <p:txBody>
          <a:bodyPr>
            <a:normAutofit/>
          </a:bodyPr>
          <a:lstStyle/>
          <a:p>
            <a:pPr marL="0" indent="0">
              <a:buNone/>
            </a:pPr>
            <a:r>
              <a:rPr lang="en-US" sz="3600" b="1" dirty="0">
                <a:solidFill>
                  <a:srgbClr val="0070C0"/>
                </a:solidFill>
              </a:rPr>
              <a:t>Reading</a:t>
            </a:r>
          </a:p>
          <a:p>
            <a:r>
              <a:rPr lang="en-US" sz="3600" dirty="0"/>
              <a:t>Tuesday, August 26, 2025 </a:t>
            </a:r>
            <a:endParaRPr lang="en-US" sz="3600" b="1" dirty="0">
              <a:solidFill>
                <a:srgbClr val="0070C0"/>
              </a:solidFill>
            </a:endParaRPr>
          </a:p>
          <a:p>
            <a:pPr lvl="1"/>
            <a:r>
              <a:rPr lang="en-US" sz="3600" dirty="0"/>
              <a:t>1 day session</a:t>
            </a:r>
          </a:p>
          <a:p>
            <a:pPr lvl="1"/>
            <a:r>
              <a:rPr lang="en-US" sz="3600" b="1" dirty="0"/>
              <a:t>Time</a:t>
            </a:r>
          </a:p>
          <a:p>
            <a:pPr lvl="2"/>
            <a:r>
              <a:rPr lang="en-US" sz="3600" dirty="0"/>
              <a:t>9:30am start </a:t>
            </a:r>
          </a:p>
          <a:p>
            <a:pPr marL="0" indent="0">
              <a:buNone/>
            </a:pPr>
            <a:endParaRPr lang="en-US" dirty="0"/>
          </a:p>
        </p:txBody>
      </p:sp>
      <p:sp>
        <p:nvSpPr>
          <p:cNvPr id="4" name="Content Placeholder 3">
            <a:extLst>
              <a:ext uri="{FF2B5EF4-FFF2-40B4-BE49-F238E27FC236}">
                <a16:creationId xmlns:a16="http://schemas.microsoft.com/office/drawing/2014/main" id="{CB37D141-E035-E36E-6934-986BFD9FB4DD}"/>
              </a:ext>
            </a:extLst>
          </p:cNvPr>
          <p:cNvSpPr>
            <a:spLocks noGrp="1"/>
          </p:cNvSpPr>
          <p:nvPr>
            <p:ph sz="half" idx="2"/>
          </p:nvPr>
        </p:nvSpPr>
        <p:spPr/>
        <p:txBody>
          <a:bodyPr>
            <a:normAutofit/>
          </a:bodyPr>
          <a:lstStyle/>
          <a:p>
            <a:pPr marL="0" indent="0">
              <a:buNone/>
            </a:pPr>
            <a:r>
              <a:rPr lang="en-US" sz="3600" b="1" dirty="0">
                <a:solidFill>
                  <a:srgbClr val="0070C0"/>
                </a:solidFill>
              </a:rPr>
              <a:t>Mathematics</a:t>
            </a:r>
          </a:p>
          <a:p>
            <a:r>
              <a:rPr lang="en-US" sz="3600" dirty="0"/>
              <a:t>Thursday, September 4, 2025</a:t>
            </a:r>
            <a:endParaRPr lang="en-US" sz="3600" b="1" dirty="0">
              <a:solidFill>
                <a:srgbClr val="0070C0"/>
              </a:solidFill>
            </a:endParaRPr>
          </a:p>
          <a:p>
            <a:pPr lvl="1"/>
            <a:r>
              <a:rPr lang="en-US" sz="3600" dirty="0"/>
              <a:t>1 day session</a:t>
            </a:r>
          </a:p>
          <a:p>
            <a:pPr lvl="1"/>
            <a:r>
              <a:rPr lang="en-US" sz="3600" b="1" dirty="0"/>
              <a:t>Time</a:t>
            </a:r>
          </a:p>
          <a:p>
            <a:pPr lvl="2"/>
            <a:r>
              <a:rPr lang="en-US" sz="3600" dirty="0"/>
              <a:t>9:30am start </a:t>
            </a:r>
          </a:p>
        </p:txBody>
      </p:sp>
      <p:pic>
        <p:nvPicPr>
          <p:cNvPr id="18434" name="Picture 2" descr="hittin the books">
            <a:extLst>
              <a:ext uri="{FF2B5EF4-FFF2-40B4-BE49-F238E27FC236}">
                <a16:creationId xmlns:a16="http://schemas.microsoft.com/office/drawing/2014/main" id="{E16BC814-9667-AA09-A99D-D0C1260C1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49530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993392"/>
      </p:ext>
    </p:extLst>
  </p:cSld>
  <p:clrMapOvr>
    <a:masterClrMapping/>
  </p:clrMapOvr>
  <mc:AlternateContent xmlns:mc="http://schemas.openxmlformats.org/markup-compatibility/2006" xmlns:p14="http://schemas.microsoft.com/office/powerpoint/2010/main">
    <mc:Choice Requires="p14">
      <p:transition spd="med" p14:dur="700" advTm="21696">
        <p:fade/>
      </p:transition>
    </mc:Choice>
    <mc:Fallback xmlns="">
      <p:transition spd="med" advTm="21696">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71DE-64DD-3CAE-3143-5BD76663B252}"/>
              </a:ext>
            </a:extLst>
          </p:cNvPr>
          <p:cNvSpPr>
            <a:spLocks noGrp="1"/>
          </p:cNvSpPr>
          <p:nvPr>
            <p:ph type="title"/>
          </p:nvPr>
        </p:nvSpPr>
        <p:spPr/>
        <p:txBody>
          <a:bodyPr/>
          <a:lstStyle/>
          <a:p>
            <a:r>
              <a:rPr lang="en-US" dirty="0"/>
              <a:t>Testing – Fall Session </a:t>
            </a:r>
            <a:r>
              <a:rPr lang="en-US" b="1" dirty="0"/>
              <a:t>(Grade 9)</a:t>
            </a:r>
          </a:p>
        </p:txBody>
      </p:sp>
      <p:sp>
        <p:nvSpPr>
          <p:cNvPr id="3" name="Content Placeholder 2">
            <a:extLst>
              <a:ext uri="{FF2B5EF4-FFF2-40B4-BE49-F238E27FC236}">
                <a16:creationId xmlns:a16="http://schemas.microsoft.com/office/drawing/2014/main" id="{389F397F-781A-8C17-1678-28D42EAEA4E5}"/>
              </a:ext>
            </a:extLst>
          </p:cNvPr>
          <p:cNvSpPr>
            <a:spLocks noGrp="1"/>
          </p:cNvSpPr>
          <p:nvPr>
            <p:ph sz="half" idx="1"/>
          </p:nvPr>
        </p:nvSpPr>
        <p:spPr/>
        <p:txBody>
          <a:bodyPr>
            <a:normAutofit/>
          </a:bodyPr>
          <a:lstStyle/>
          <a:p>
            <a:pPr marL="0" indent="0">
              <a:buNone/>
            </a:pPr>
            <a:r>
              <a:rPr lang="en-US" sz="4000" b="1" dirty="0">
                <a:solidFill>
                  <a:srgbClr val="0070C0"/>
                </a:solidFill>
              </a:rPr>
              <a:t>Reading</a:t>
            </a:r>
          </a:p>
          <a:p>
            <a:r>
              <a:rPr lang="en-US" sz="4000" dirty="0"/>
              <a:t>Thursday, August 28, 2025 </a:t>
            </a:r>
            <a:endParaRPr lang="en-US" sz="4000" b="1" dirty="0">
              <a:solidFill>
                <a:srgbClr val="0070C0"/>
              </a:solidFill>
            </a:endParaRPr>
          </a:p>
          <a:p>
            <a:pPr lvl="1"/>
            <a:r>
              <a:rPr lang="en-US" sz="4000" dirty="0"/>
              <a:t>1 day session</a:t>
            </a:r>
          </a:p>
          <a:p>
            <a:pPr lvl="1"/>
            <a:r>
              <a:rPr lang="en-US" sz="4000" b="1" dirty="0"/>
              <a:t>Time</a:t>
            </a:r>
          </a:p>
          <a:p>
            <a:pPr lvl="2"/>
            <a:r>
              <a:rPr lang="en-US" sz="4000" dirty="0"/>
              <a:t>9:30am start </a:t>
            </a:r>
          </a:p>
          <a:p>
            <a:endParaRPr lang="en-US" dirty="0"/>
          </a:p>
        </p:txBody>
      </p:sp>
      <p:pic>
        <p:nvPicPr>
          <p:cNvPr id="16386" name="Picture 2" descr="hittin the books">
            <a:extLst>
              <a:ext uri="{FF2B5EF4-FFF2-40B4-BE49-F238E27FC236}">
                <a16:creationId xmlns:a16="http://schemas.microsoft.com/office/drawing/2014/main" id="{88048885-379F-A6E9-1A01-E91A9DC70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49530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901138"/>
      </p:ext>
    </p:extLst>
  </p:cSld>
  <p:clrMapOvr>
    <a:masterClrMapping/>
  </p:clrMapOvr>
  <mc:AlternateContent xmlns:mc="http://schemas.openxmlformats.org/markup-compatibility/2006" xmlns:p14="http://schemas.microsoft.com/office/powerpoint/2010/main">
    <mc:Choice Requires="p14">
      <p:transition spd="med" p14:dur="700" advTm="22954">
        <p:fade/>
      </p:transition>
    </mc:Choice>
    <mc:Fallback xmlns="">
      <p:transition spd="med" advTm="22954">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71DE-64DD-3CAE-3143-5BD76663B252}"/>
              </a:ext>
            </a:extLst>
          </p:cNvPr>
          <p:cNvSpPr>
            <a:spLocks noGrp="1"/>
          </p:cNvSpPr>
          <p:nvPr>
            <p:ph type="title"/>
          </p:nvPr>
        </p:nvSpPr>
        <p:spPr/>
        <p:txBody>
          <a:bodyPr/>
          <a:lstStyle/>
          <a:p>
            <a:r>
              <a:rPr lang="en-US"/>
              <a:t>Testing – Fall Session </a:t>
            </a:r>
            <a:r>
              <a:rPr lang="en-US" b="1"/>
              <a:t>(Grade 10)</a:t>
            </a:r>
            <a:endParaRPr lang="en-US" b="1" dirty="0"/>
          </a:p>
        </p:txBody>
      </p:sp>
      <p:sp>
        <p:nvSpPr>
          <p:cNvPr id="3" name="Content Placeholder 2">
            <a:extLst>
              <a:ext uri="{FF2B5EF4-FFF2-40B4-BE49-F238E27FC236}">
                <a16:creationId xmlns:a16="http://schemas.microsoft.com/office/drawing/2014/main" id="{389F397F-781A-8C17-1678-28D42EAEA4E5}"/>
              </a:ext>
            </a:extLst>
          </p:cNvPr>
          <p:cNvSpPr>
            <a:spLocks noGrp="1"/>
          </p:cNvSpPr>
          <p:nvPr>
            <p:ph sz="half" idx="1"/>
          </p:nvPr>
        </p:nvSpPr>
        <p:spPr/>
        <p:txBody>
          <a:bodyPr>
            <a:normAutofit/>
          </a:bodyPr>
          <a:lstStyle/>
          <a:p>
            <a:pPr marL="0" indent="0">
              <a:buNone/>
            </a:pPr>
            <a:r>
              <a:rPr lang="en-US" sz="4000" b="1" dirty="0">
                <a:solidFill>
                  <a:srgbClr val="0070C0"/>
                </a:solidFill>
              </a:rPr>
              <a:t>Reading</a:t>
            </a:r>
          </a:p>
          <a:p>
            <a:r>
              <a:rPr lang="en-US" sz="4000" dirty="0"/>
              <a:t>Friday, August 29, 2025 </a:t>
            </a:r>
            <a:endParaRPr lang="en-US" sz="4000" b="1" dirty="0">
              <a:solidFill>
                <a:srgbClr val="0070C0"/>
              </a:solidFill>
            </a:endParaRPr>
          </a:p>
          <a:p>
            <a:pPr lvl="1"/>
            <a:r>
              <a:rPr lang="en-US" sz="4000" dirty="0"/>
              <a:t>1 day session</a:t>
            </a:r>
          </a:p>
          <a:p>
            <a:pPr lvl="1"/>
            <a:r>
              <a:rPr lang="en-US" sz="4000" b="1" dirty="0"/>
              <a:t>Time</a:t>
            </a:r>
          </a:p>
          <a:p>
            <a:pPr lvl="2"/>
            <a:r>
              <a:rPr lang="en-US" sz="4000" dirty="0"/>
              <a:t>9:30am start </a:t>
            </a:r>
          </a:p>
          <a:p>
            <a:pPr marL="0" indent="0">
              <a:buNone/>
            </a:pPr>
            <a:endParaRPr lang="en-US" dirty="0"/>
          </a:p>
        </p:txBody>
      </p:sp>
      <p:pic>
        <p:nvPicPr>
          <p:cNvPr id="17410" name="Picture 2" descr="hittin the books">
            <a:extLst>
              <a:ext uri="{FF2B5EF4-FFF2-40B4-BE49-F238E27FC236}">
                <a16:creationId xmlns:a16="http://schemas.microsoft.com/office/drawing/2014/main" id="{3789805B-436D-61C7-41E2-4836E832E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49530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743355"/>
      </p:ext>
    </p:extLst>
  </p:cSld>
  <p:clrMapOvr>
    <a:masterClrMapping/>
  </p:clrMapOvr>
  <mc:AlternateContent xmlns:mc="http://schemas.openxmlformats.org/markup-compatibility/2006" xmlns:p14="http://schemas.microsoft.com/office/powerpoint/2010/main">
    <mc:Choice Requires="p14">
      <p:transition spd="med" p14:dur="700" advTm="11787">
        <p:fade/>
      </p:transition>
    </mc:Choice>
    <mc:Fallback xmlns="">
      <p:transition spd="med" advTm="11787">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94" name="Rectangle 24593">
            <a:extLst>
              <a:ext uri="{FF2B5EF4-FFF2-40B4-BE49-F238E27FC236}">
                <a16:creationId xmlns:a16="http://schemas.microsoft.com/office/drawing/2014/main" id="{F72DC8D9-B960-4183-9246-80191C61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4596" name="Rectangle 24595">
            <a:extLst>
              <a:ext uri="{FF2B5EF4-FFF2-40B4-BE49-F238E27FC236}">
                <a16:creationId xmlns:a16="http://schemas.microsoft.com/office/drawing/2014/main" id="{4551A43E-7088-412E-A6DF-23F2C1128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8" name="Rectangle 24597">
            <a:extLst>
              <a:ext uri="{FF2B5EF4-FFF2-40B4-BE49-F238E27FC236}">
                <a16:creationId xmlns:a16="http://schemas.microsoft.com/office/drawing/2014/main" id="{34459BEC-7041-4E67-BB9B-333ACA602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98272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0D4270F2-9F14-292D-E68E-D04B72916B7D}"/>
              </a:ext>
            </a:extLst>
          </p:cNvPr>
          <p:cNvSpPr>
            <a:spLocks noGrp="1"/>
          </p:cNvSpPr>
          <p:nvPr>
            <p:ph type="title"/>
          </p:nvPr>
        </p:nvSpPr>
        <p:spPr>
          <a:xfrm>
            <a:off x="365759" y="4119880"/>
            <a:ext cx="11471565" cy="1739347"/>
          </a:xfrm>
        </p:spPr>
        <p:txBody>
          <a:bodyPr vert="horz" lIns="91440" tIns="45720" rIns="91440" bIns="45720" rtlCol="0" anchor="ctr">
            <a:normAutofit/>
          </a:bodyPr>
          <a:lstStyle/>
          <a:p>
            <a:pPr algn="ctr">
              <a:lnSpc>
                <a:spcPct val="80000"/>
              </a:lnSpc>
            </a:pPr>
            <a:r>
              <a:rPr lang="en-US" sz="6000" spc="150" dirty="0"/>
              <a:t>Winter 2025 Testing Dates and Times</a:t>
            </a:r>
          </a:p>
        </p:txBody>
      </p:sp>
      <p:sp>
        <p:nvSpPr>
          <p:cNvPr id="24593" name="Rectangle 24592">
            <a:extLst>
              <a:ext uri="{FF2B5EF4-FFF2-40B4-BE49-F238E27FC236}">
                <a16:creationId xmlns:a16="http://schemas.microsoft.com/office/drawing/2014/main" id="{1C2329F2-5CEA-49CC-9F1D-D9C21FC6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7963" y="616626"/>
            <a:ext cx="3178530" cy="31826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8AAB549-34D0-6D2A-C071-31E00D6DFBAE}"/>
              </a:ext>
            </a:extLst>
          </p:cNvPr>
          <p:cNvPicPr>
            <a:picLocks noChangeAspect="1"/>
          </p:cNvPicPr>
          <p:nvPr/>
        </p:nvPicPr>
        <p:blipFill>
          <a:blip r:embed="rId2"/>
          <a:stretch>
            <a:fillRect/>
          </a:stretch>
        </p:blipFill>
        <p:spPr>
          <a:xfrm>
            <a:off x="1349375" y="856459"/>
            <a:ext cx="2624296" cy="2624296"/>
          </a:xfrm>
          <a:prstGeom prst="rect">
            <a:avLst/>
          </a:prstGeom>
        </p:spPr>
      </p:pic>
      <p:sp>
        <p:nvSpPr>
          <p:cNvPr id="24595" name="Rectangle 24594">
            <a:extLst>
              <a:ext uri="{FF2B5EF4-FFF2-40B4-BE49-F238E27FC236}">
                <a16:creationId xmlns:a16="http://schemas.microsoft.com/office/drawing/2014/main" id="{0B7841EF-DD0E-4D94-A68E-DA25839D4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113" y="616626"/>
            <a:ext cx="3178530" cy="31826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97" name="Rectangle 24596">
            <a:extLst>
              <a:ext uri="{FF2B5EF4-FFF2-40B4-BE49-F238E27FC236}">
                <a16:creationId xmlns:a16="http://schemas.microsoft.com/office/drawing/2014/main" id="{A8907863-955B-4203-8A69-1C6711943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4263" y="616626"/>
            <a:ext cx="3178530" cy="31826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C3941DB-85FD-6A2C-0900-B9090035AF36}"/>
              </a:ext>
            </a:extLst>
          </p:cNvPr>
          <p:cNvPicPr>
            <a:picLocks noChangeAspect="1"/>
          </p:cNvPicPr>
          <p:nvPr/>
        </p:nvPicPr>
        <p:blipFill>
          <a:blip r:embed="rId3"/>
          <a:stretch>
            <a:fillRect/>
          </a:stretch>
        </p:blipFill>
        <p:spPr>
          <a:xfrm>
            <a:off x="8121380" y="856459"/>
            <a:ext cx="2624296" cy="2624296"/>
          </a:xfrm>
          <a:prstGeom prst="rect">
            <a:avLst/>
          </a:prstGeom>
        </p:spPr>
      </p:pic>
      <p:pic>
        <p:nvPicPr>
          <p:cNvPr id="24584" name="Picture 8" descr="happy december">
            <a:extLst>
              <a:ext uri="{FF2B5EF4-FFF2-40B4-BE49-F238E27FC236}">
                <a16:creationId xmlns:a16="http://schemas.microsoft.com/office/drawing/2014/main" id="{E7C7BE24-1C99-F15B-7D51-DE00F66893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2878" y="121610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353382"/>
      </p:ext>
    </p:extLst>
  </p:cSld>
  <p:clrMapOvr>
    <a:masterClrMapping/>
  </p:clrMapOvr>
  <mc:AlternateContent xmlns:mc="http://schemas.openxmlformats.org/markup-compatibility/2006" xmlns:p14="http://schemas.microsoft.com/office/powerpoint/2010/main">
    <mc:Choice Requires="p14">
      <p:transition spd="med" p14:dur="700" advTm="5146">
        <p:fade/>
      </p:transition>
    </mc:Choice>
    <mc:Fallback xmlns="">
      <p:transition spd="med" advTm="5146">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71DE-64DD-3CAE-3143-5BD76663B252}"/>
              </a:ext>
            </a:extLst>
          </p:cNvPr>
          <p:cNvSpPr>
            <a:spLocks noGrp="1"/>
          </p:cNvSpPr>
          <p:nvPr>
            <p:ph type="title"/>
          </p:nvPr>
        </p:nvSpPr>
        <p:spPr/>
        <p:txBody>
          <a:bodyPr/>
          <a:lstStyle/>
          <a:p>
            <a:r>
              <a:rPr lang="en-US" dirty="0"/>
              <a:t>Testing – Winter Session </a:t>
            </a:r>
            <a:r>
              <a:rPr lang="en-US" b="1" dirty="0"/>
              <a:t>(Grade K-5)</a:t>
            </a:r>
          </a:p>
        </p:txBody>
      </p:sp>
      <p:sp>
        <p:nvSpPr>
          <p:cNvPr id="3" name="Content Placeholder 2">
            <a:extLst>
              <a:ext uri="{FF2B5EF4-FFF2-40B4-BE49-F238E27FC236}">
                <a16:creationId xmlns:a16="http://schemas.microsoft.com/office/drawing/2014/main" id="{389F397F-781A-8C17-1678-28D42EAEA4E5}"/>
              </a:ext>
            </a:extLst>
          </p:cNvPr>
          <p:cNvSpPr>
            <a:spLocks noGrp="1"/>
          </p:cNvSpPr>
          <p:nvPr>
            <p:ph sz="half" idx="1"/>
          </p:nvPr>
        </p:nvSpPr>
        <p:spPr/>
        <p:txBody>
          <a:bodyPr>
            <a:normAutofit/>
          </a:bodyPr>
          <a:lstStyle/>
          <a:p>
            <a:pPr marL="0" indent="0">
              <a:buNone/>
            </a:pPr>
            <a:r>
              <a:rPr lang="en-US" sz="3600" b="1" dirty="0">
                <a:solidFill>
                  <a:srgbClr val="0070C0"/>
                </a:solidFill>
              </a:rPr>
              <a:t>Reading</a:t>
            </a:r>
          </a:p>
          <a:p>
            <a:r>
              <a:rPr lang="en-US" sz="3600" dirty="0"/>
              <a:t>Monday, December 1, 2025 </a:t>
            </a:r>
            <a:endParaRPr lang="en-US" sz="3600" b="1" dirty="0">
              <a:solidFill>
                <a:srgbClr val="0070C0"/>
              </a:solidFill>
            </a:endParaRPr>
          </a:p>
          <a:p>
            <a:pPr lvl="1"/>
            <a:r>
              <a:rPr lang="en-US" sz="3600" dirty="0"/>
              <a:t>1 day session</a:t>
            </a:r>
          </a:p>
          <a:p>
            <a:pPr lvl="1"/>
            <a:r>
              <a:rPr lang="en-US" sz="3600" b="1" dirty="0"/>
              <a:t>Time</a:t>
            </a:r>
          </a:p>
          <a:p>
            <a:pPr lvl="2"/>
            <a:r>
              <a:rPr lang="en-US" sz="3600" dirty="0"/>
              <a:t>9:30am start </a:t>
            </a:r>
          </a:p>
          <a:p>
            <a:endParaRPr lang="en-US" dirty="0"/>
          </a:p>
        </p:txBody>
      </p:sp>
      <p:sp>
        <p:nvSpPr>
          <p:cNvPr id="4" name="Content Placeholder 3">
            <a:extLst>
              <a:ext uri="{FF2B5EF4-FFF2-40B4-BE49-F238E27FC236}">
                <a16:creationId xmlns:a16="http://schemas.microsoft.com/office/drawing/2014/main" id="{CB37D141-E035-E36E-6934-986BFD9FB4DD}"/>
              </a:ext>
            </a:extLst>
          </p:cNvPr>
          <p:cNvSpPr>
            <a:spLocks noGrp="1"/>
          </p:cNvSpPr>
          <p:nvPr>
            <p:ph sz="half" idx="2"/>
          </p:nvPr>
        </p:nvSpPr>
        <p:spPr/>
        <p:txBody>
          <a:bodyPr>
            <a:normAutofit/>
          </a:bodyPr>
          <a:lstStyle/>
          <a:p>
            <a:pPr marL="0" indent="0">
              <a:buNone/>
            </a:pPr>
            <a:r>
              <a:rPr lang="en-US" sz="3600" b="1" dirty="0">
                <a:solidFill>
                  <a:srgbClr val="0070C0"/>
                </a:solidFill>
              </a:rPr>
              <a:t>Mathematics</a:t>
            </a:r>
          </a:p>
          <a:p>
            <a:r>
              <a:rPr lang="en-US" sz="3600" dirty="0"/>
              <a:t>Monday, December 8, 2025</a:t>
            </a:r>
            <a:endParaRPr lang="en-US" sz="3600" b="1" dirty="0">
              <a:solidFill>
                <a:srgbClr val="0070C0"/>
              </a:solidFill>
            </a:endParaRPr>
          </a:p>
          <a:p>
            <a:pPr lvl="1"/>
            <a:r>
              <a:rPr lang="en-US" sz="3600" dirty="0"/>
              <a:t>1 day session</a:t>
            </a:r>
          </a:p>
          <a:p>
            <a:pPr lvl="1"/>
            <a:r>
              <a:rPr lang="en-US" sz="3600" b="1" dirty="0"/>
              <a:t>Time</a:t>
            </a:r>
          </a:p>
          <a:p>
            <a:pPr lvl="2"/>
            <a:r>
              <a:rPr lang="en-US" sz="3600" dirty="0"/>
              <a:t>9:30am start </a:t>
            </a:r>
          </a:p>
        </p:txBody>
      </p:sp>
      <p:pic>
        <p:nvPicPr>
          <p:cNvPr id="20482" name="Picture 2" descr="i hate homework">
            <a:extLst>
              <a:ext uri="{FF2B5EF4-FFF2-40B4-BE49-F238E27FC236}">
                <a16:creationId xmlns:a16="http://schemas.microsoft.com/office/drawing/2014/main" id="{FEBFC58A-E4C0-5896-1CA3-44CA762EB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075" y="49530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847957"/>
      </p:ext>
    </p:extLst>
  </p:cSld>
  <p:clrMapOvr>
    <a:masterClrMapping/>
  </p:clrMapOvr>
  <mc:AlternateContent xmlns:mc="http://schemas.openxmlformats.org/markup-compatibility/2006" xmlns:p14="http://schemas.microsoft.com/office/powerpoint/2010/main">
    <mc:Choice Requires="p14">
      <p:transition spd="med" p14:dur="700" advTm="43063">
        <p:fade/>
      </p:transition>
    </mc:Choice>
    <mc:Fallback xmlns="">
      <p:transition spd="med" advTm="43063">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71DE-64DD-3CAE-3143-5BD76663B252}"/>
              </a:ext>
            </a:extLst>
          </p:cNvPr>
          <p:cNvSpPr>
            <a:spLocks noGrp="1"/>
          </p:cNvSpPr>
          <p:nvPr>
            <p:ph type="title"/>
          </p:nvPr>
        </p:nvSpPr>
        <p:spPr/>
        <p:txBody>
          <a:bodyPr/>
          <a:lstStyle/>
          <a:p>
            <a:r>
              <a:rPr lang="en-US" dirty="0"/>
              <a:t>Testing – Winter Session </a:t>
            </a:r>
            <a:r>
              <a:rPr lang="en-US" b="1" dirty="0"/>
              <a:t>(Grades 6-8)</a:t>
            </a:r>
          </a:p>
        </p:txBody>
      </p:sp>
      <p:sp>
        <p:nvSpPr>
          <p:cNvPr id="3" name="Content Placeholder 2">
            <a:extLst>
              <a:ext uri="{FF2B5EF4-FFF2-40B4-BE49-F238E27FC236}">
                <a16:creationId xmlns:a16="http://schemas.microsoft.com/office/drawing/2014/main" id="{389F397F-781A-8C17-1678-28D42EAEA4E5}"/>
              </a:ext>
            </a:extLst>
          </p:cNvPr>
          <p:cNvSpPr>
            <a:spLocks noGrp="1"/>
          </p:cNvSpPr>
          <p:nvPr>
            <p:ph sz="half" idx="1"/>
          </p:nvPr>
        </p:nvSpPr>
        <p:spPr/>
        <p:txBody>
          <a:bodyPr>
            <a:normAutofit/>
          </a:bodyPr>
          <a:lstStyle/>
          <a:p>
            <a:pPr marL="0" indent="0">
              <a:buNone/>
            </a:pPr>
            <a:r>
              <a:rPr lang="en-US" sz="3600" b="1" dirty="0">
                <a:solidFill>
                  <a:srgbClr val="0070C0"/>
                </a:solidFill>
              </a:rPr>
              <a:t>Reading</a:t>
            </a:r>
          </a:p>
          <a:p>
            <a:r>
              <a:rPr lang="en-US" sz="3600" dirty="0"/>
              <a:t>Tuesday, December 2, 2025 </a:t>
            </a:r>
            <a:endParaRPr lang="en-US" sz="3600" b="1" dirty="0">
              <a:solidFill>
                <a:srgbClr val="0070C0"/>
              </a:solidFill>
            </a:endParaRPr>
          </a:p>
          <a:p>
            <a:pPr lvl="1"/>
            <a:r>
              <a:rPr lang="en-US" sz="3600" dirty="0"/>
              <a:t>1 day session</a:t>
            </a:r>
          </a:p>
          <a:p>
            <a:pPr lvl="1"/>
            <a:r>
              <a:rPr lang="en-US" sz="3600" b="1" dirty="0"/>
              <a:t>Time</a:t>
            </a:r>
          </a:p>
          <a:p>
            <a:pPr lvl="2"/>
            <a:r>
              <a:rPr lang="en-US" sz="3600" dirty="0"/>
              <a:t>9:30am start </a:t>
            </a:r>
          </a:p>
          <a:p>
            <a:endParaRPr lang="en-US" dirty="0"/>
          </a:p>
        </p:txBody>
      </p:sp>
      <p:sp>
        <p:nvSpPr>
          <p:cNvPr id="4" name="Content Placeholder 3">
            <a:extLst>
              <a:ext uri="{FF2B5EF4-FFF2-40B4-BE49-F238E27FC236}">
                <a16:creationId xmlns:a16="http://schemas.microsoft.com/office/drawing/2014/main" id="{CB37D141-E035-E36E-6934-986BFD9FB4DD}"/>
              </a:ext>
            </a:extLst>
          </p:cNvPr>
          <p:cNvSpPr>
            <a:spLocks noGrp="1"/>
          </p:cNvSpPr>
          <p:nvPr>
            <p:ph sz="half" idx="2"/>
          </p:nvPr>
        </p:nvSpPr>
        <p:spPr/>
        <p:txBody>
          <a:bodyPr>
            <a:normAutofit/>
          </a:bodyPr>
          <a:lstStyle/>
          <a:p>
            <a:pPr marL="0" indent="0">
              <a:buNone/>
            </a:pPr>
            <a:r>
              <a:rPr lang="en-US" sz="3600" b="1" dirty="0">
                <a:solidFill>
                  <a:srgbClr val="0070C0"/>
                </a:solidFill>
              </a:rPr>
              <a:t>Mathematics</a:t>
            </a:r>
          </a:p>
          <a:p>
            <a:r>
              <a:rPr lang="en-US" sz="3600" dirty="0"/>
              <a:t>Tuesday, December 9, 2025</a:t>
            </a:r>
            <a:endParaRPr lang="en-US" sz="3600" b="1" dirty="0">
              <a:solidFill>
                <a:srgbClr val="0070C0"/>
              </a:solidFill>
            </a:endParaRPr>
          </a:p>
          <a:p>
            <a:pPr lvl="1"/>
            <a:r>
              <a:rPr lang="en-US" sz="3600" dirty="0"/>
              <a:t>1 day session</a:t>
            </a:r>
          </a:p>
          <a:p>
            <a:pPr lvl="1"/>
            <a:r>
              <a:rPr lang="en-US" sz="3600" b="1" dirty="0"/>
              <a:t>Time</a:t>
            </a:r>
          </a:p>
          <a:p>
            <a:pPr lvl="2"/>
            <a:r>
              <a:rPr lang="en-US" sz="3600" dirty="0"/>
              <a:t>9:30am start </a:t>
            </a:r>
          </a:p>
        </p:txBody>
      </p:sp>
      <p:pic>
        <p:nvPicPr>
          <p:cNvPr id="21506" name="Picture 2" descr="i hate homework">
            <a:extLst>
              <a:ext uri="{FF2B5EF4-FFF2-40B4-BE49-F238E27FC236}">
                <a16:creationId xmlns:a16="http://schemas.microsoft.com/office/drawing/2014/main" id="{09FEBE14-9E81-6AD6-F80D-D74439B32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800" y="49530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581621"/>
      </p:ext>
    </p:extLst>
  </p:cSld>
  <p:clrMapOvr>
    <a:masterClrMapping/>
  </p:clrMapOvr>
  <mc:AlternateContent xmlns:mc="http://schemas.openxmlformats.org/markup-compatibility/2006" xmlns:p14="http://schemas.microsoft.com/office/powerpoint/2010/main">
    <mc:Choice Requires="p14">
      <p:transition spd="med" p14:dur="700" advTm="18111">
        <p:fade/>
      </p:transition>
    </mc:Choice>
    <mc:Fallback xmlns="">
      <p:transition spd="med" advTm="1811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7" name="Rectangle 3096">
            <a:extLst>
              <a:ext uri="{FF2B5EF4-FFF2-40B4-BE49-F238E27FC236}">
                <a16:creationId xmlns:a16="http://schemas.microsoft.com/office/drawing/2014/main" id="{C67564D6-576C-45C9-B7EA-F7701B149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0994"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3098" name="Rectangle 3097">
            <a:extLst>
              <a:ext uri="{FF2B5EF4-FFF2-40B4-BE49-F238E27FC236}">
                <a16:creationId xmlns:a16="http://schemas.microsoft.com/office/drawing/2014/main" id="{F9060CEE-D73E-44ED-A407-C828C9E4D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0"/>
            <a:ext cx="75610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9" name="Rectangle 3098">
            <a:extLst>
              <a:ext uri="{FF2B5EF4-FFF2-40B4-BE49-F238E27FC236}">
                <a16:creationId xmlns:a16="http://schemas.microsoft.com/office/drawing/2014/main" id="{AF0B544C-FD6C-42D8-B6B7-DDF7E60D0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2059012"/>
            <a:ext cx="7561006"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963246" y="2194560"/>
            <a:ext cx="6905666" cy="1739347"/>
          </a:xfrm>
        </p:spPr>
        <p:txBody>
          <a:bodyPr>
            <a:normAutofit/>
          </a:bodyPr>
          <a:lstStyle/>
          <a:p>
            <a:r>
              <a:rPr lang="en-US" dirty="0">
                <a:solidFill>
                  <a:schemeClr val="tx2"/>
                </a:solidFill>
              </a:rPr>
              <a:t>Welcome Back Rams!</a:t>
            </a:r>
          </a:p>
        </p:txBody>
      </p:sp>
      <p:sp>
        <p:nvSpPr>
          <p:cNvPr id="5" name="Subtitle 4"/>
          <p:cNvSpPr>
            <a:spLocks noGrp="1"/>
          </p:cNvSpPr>
          <p:nvPr>
            <p:ph type="subTitle" idx="1"/>
          </p:nvPr>
        </p:nvSpPr>
        <p:spPr>
          <a:xfrm>
            <a:off x="4963246" y="3996250"/>
            <a:ext cx="6905666" cy="1942434"/>
          </a:xfrm>
        </p:spPr>
        <p:txBody>
          <a:bodyPr>
            <a:normAutofit/>
          </a:bodyPr>
          <a:lstStyle/>
          <a:p>
            <a:r>
              <a:rPr lang="en-US">
                <a:solidFill>
                  <a:schemeClr val="bg2"/>
                </a:solidFill>
              </a:rPr>
              <a:t>2025-2026</a:t>
            </a:r>
            <a:endParaRPr lang="en-US" dirty="0">
              <a:solidFill>
                <a:schemeClr val="bg2"/>
              </a:solidFill>
            </a:endParaRPr>
          </a:p>
        </p:txBody>
      </p:sp>
      <p:pic>
        <p:nvPicPr>
          <p:cNvPr id="4" name="Picture 3">
            <a:extLst>
              <a:ext uri="{FF2B5EF4-FFF2-40B4-BE49-F238E27FC236}">
                <a16:creationId xmlns:a16="http://schemas.microsoft.com/office/drawing/2014/main" id="{7C1A675C-F251-C519-3DCC-65F04FDA589D}"/>
              </a:ext>
            </a:extLst>
          </p:cNvPr>
          <p:cNvPicPr>
            <a:picLocks noChangeAspect="1"/>
          </p:cNvPicPr>
          <p:nvPr/>
        </p:nvPicPr>
        <p:blipFill>
          <a:blip r:embed="rId3"/>
          <a:stretch>
            <a:fillRect/>
          </a:stretch>
        </p:blipFill>
        <p:spPr>
          <a:xfrm>
            <a:off x="991532" y="2059012"/>
            <a:ext cx="2534004" cy="2086266"/>
          </a:xfrm>
          <a:prstGeom prst="rect">
            <a:avLst/>
          </a:prstGeom>
        </p:spPr>
      </p:pic>
      <p:sp>
        <p:nvSpPr>
          <p:cNvPr id="3" name="TextBox 2">
            <a:extLst>
              <a:ext uri="{FF2B5EF4-FFF2-40B4-BE49-F238E27FC236}">
                <a16:creationId xmlns:a16="http://schemas.microsoft.com/office/drawing/2014/main" id="{54E7AA2B-B026-FB75-3AB9-49568564BDE2}"/>
              </a:ext>
            </a:extLst>
          </p:cNvPr>
          <p:cNvSpPr txBox="1"/>
          <p:nvPr/>
        </p:nvSpPr>
        <p:spPr>
          <a:xfrm>
            <a:off x="5185697" y="4922150"/>
            <a:ext cx="6451600" cy="584775"/>
          </a:xfrm>
          <a:prstGeom prst="rect">
            <a:avLst/>
          </a:prstGeom>
          <a:noFill/>
        </p:spPr>
        <p:txBody>
          <a:bodyPr wrap="square" rtlCol="0">
            <a:spAutoFit/>
          </a:bodyPr>
          <a:lstStyle/>
          <a:p>
            <a:pPr algn="ctr"/>
            <a:r>
              <a:rPr lang="en-US" sz="3200" dirty="0">
                <a:solidFill>
                  <a:schemeClr val="bg1"/>
                </a:solidFill>
              </a:rPr>
              <a:t>Dr. Lindsey Page</a:t>
            </a:r>
          </a:p>
        </p:txBody>
      </p:sp>
    </p:spTree>
    <p:extLst>
      <p:ext uri="{BB962C8B-B14F-4D97-AF65-F5344CB8AC3E}">
        <p14:creationId xmlns:p14="http://schemas.microsoft.com/office/powerpoint/2010/main" val="3250670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2068">
        <p:fade/>
      </p:transition>
    </mc:Choice>
    <mc:Fallback xmlns="">
      <p:transition spd="med" advTm="120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7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71DE-64DD-3CAE-3143-5BD76663B252}"/>
              </a:ext>
            </a:extLst>
          </p:cNvPr>
          <p:cNvSpPr>
            <a:spLocks noGrp="1"/>
          </p:cNvSpPr>
          <p:nvPr>
            <p:ph type="title"/>
          </p:nvPr>
        </p:nvSpPr>
        <p:spPr/>
        <p:txBody>
          <a:bodyPr/>
          <a:lstStyle/>
          <a:p>
            <a:r>
              <a:rPr lang="en-US" dirty="0"/>
              <a:t>Testing – Winter Session </a:t>
            </a:r>
            <a:r>
              <a:rPr lang="en-US" b="1" dirty="0"/>
              <a:t>(Grade 9)</a:t>
            </a:r>
          </a:p>
        </p:txBody>
      </p:sp>
      <p:sp>
        <p:nvSpPr>
          <p:cNvPr id="3" name="Content Placeholder 2">
            <a:extLst>
              <a:ext uri="{FF2B5EF4-FFF2-40B4-BE49-F238E27FC236}">
                <a16:creationId xmlns:a16="http://schemas.microsoft.com/office/drawing/2014/main" id="{389F397F-781A-8C17-1678-28D42EAEA4E5}"/>
              </a:ext>
            </a:extLst>
          </p:cNvPr>
          <p:cNvSpPr>
            <a:spLocks noGrp="1"/>
          </p:cNvSpPr>
          <p:nvPr>
            <p:ph sz="half" idx="1"/>
          </p:nvPr>
        </p:nvSpPr>
        <p:spPr/>
        <p:txBody>
          <a:bodyPr>
            <a:normAutofit/>
          </a:bodyPr>
          <a:lstStyle/>
          <a:p>
            <a:pPr marL="0" indent="0">
              <a:buNone/>
            </a:pPr>
            <a:r>
              <a:rPr lang="en-US" sz="4000" b="1" dirty="0">
                <a:solidFill>
                  <a:srgbClr val="0070C0"/>
                </a:solidFill>
              </a:rPr>
              <a:t>Reading</a:t>
            </a:r>
          </a:p>
          <a:p>
            <a:r>
              <a:rPr lang="en-US" sz="4000" dirty="0"/>
              <a:t>Thursday, December 4, 2025</a:t>
            </a:r>
            <a:endParaRPr lang="en-US" sz="4000" b="1" dirty="0">
              <a:solidFill>
                <a:srgbClr val="0070C0"/>
              </a:solidFill>
            </a:endParaRPr>
          </a:p>
          <a:p>
            <a:pPr lvl="1"/>
            <a:r>
              <a:rPr lang="en-US" sz="4000" dirty="0"/>
              <a:t>1 day session</a:t>
            </a:r>
          </a:p>
          <a:p>
            <a:pPr lvl="1"/>
            <a:r>
              <a:rPr lang="en-US" sz="4000" b="1" dirty="0"/>
              <a:t>Time</a:t>
            </a:r>
          </a:p>
          <a:p>
            <a:pPr lvl="2"/>
            <a:r>
              <a:rPr lang="en-US" sz="4000" dirty="0"/>
              <a:t>9:30am start </a:t>
            </a:r>
          </a:p>
          <a:p>
            <a:endParaRPr lang="en-US" dirty="0"/>
          </a:p>
        </p:txBody>
      </p:sp>
      <p:pic>
        <p:nvPicPr>
          <p:cNvPr id="22530" name="Picture 2" descr="i hate homework">
            <a:extLst>
              <a:ext uri="{FF2B5EF4-FFF2-40B4-BE49-F238E27FC236}">
                <a16:creationId xmlns:a16="http://schemas.microsoft.com/office/drawing/2014/main" id="{E62E0CEB-FAA4-34B0-6966-C8D3B1DA2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48768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819425"/>
      </p:ext>
    </p:extLst>
  </p:cSld>
  <p:clrMapOvr>
    <a:masterClrMapping/>
  </p:clrMapOvr>
  <mc:AlternateContent xmlns:mc="http://schemas.openxmlformats.org/markup-compatibility/2006" xmlns:p14="http://schemas.microsoft.com/office/powerpoint/2010/main">
    <mc:Choice Requires="p14">
      <p:transition spd="med" p14:dur="700" advTm="12681">
        <p:fade/>
      </p:transition>
    </mc:Choice>
    <mc:Fallback xmlns="">
      <p:transition spd="med" advTm="12681">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71DE-64DD-3CAE-3143-5BD76663B252}"/>
              </a:ext>
            </a:extLst>
          </p:cNvPr>
          <p:cNvSpPr>
            <a:spLocks noGrp="1"/>
          </p:cNvSpPr>
          <p:nvPr>
            <p:ph type="title"/>
          </p:nvPr>
        </p:nvSpPr>
        <p:spPr/>
        <p:txBody>
          <a:bodyPr/>
          <a:lstStyle/>
          <a:p>
            <a:r>
              <a:rPr lang="en-US" dirty="0"/>
              <a:t>Testing – Winter Session </a:t>
            </a:r>
            <a:r>
              <a:rPr lang="en-US" b="1" dirty="0"/>
              <a:t>(Grade 10)</a:t>
            </a:r>
          </a:p>
        </p:txBody>
      </p:sp>
      <p:sp>
        <p:nvSpPr>
          <p:cNvPr id="3" name="Content Placeholder 2">
            <a:extLst>
              <a:ext uri="{FF2B5EF4-FFF2-40B4-BE49-F238E27FC236}">
                <a16:creationId xmlns:a16="http://schemas.microsoft.com/office/drawing/2014/main" id="{389F397F-781A-8C17-1678-28D42EAEA4E5}"/>
              </a:ext>
            </a:extLst>
          </p:cNvPr>
          <p:cNvSpPr>
            <a:spLocks noGrp="1"/>
          </p:cNvSpPr>
          <p:nvPr>
            <p:ph sz="half" idx="1"/>
          </p:nvPr>
        </p:nvSpPr>
        <p:spPr/>
        <p:txBody>
          <a:bodyPr>
            <a:normAutofit/>
          </a:bodyPr>
          <a:lstStyle/>
          <a:p>
            <a:pPr marL="0" indent="0">
              <a:buNone/>
            </a:pPr>
            <a:r>
              <a:rPr lang="en-US" sz="4000" b="1" dirty="0">
                <a:solidFill>
                  <a:srgbClr val="0070C0"/>
                </a:solidFill>
              </a:rPr>
              <a:t>Reading</a:t>
            </a:r>
          </a:p>
          <a:p>
            <a:r>
              <a:rPr lang="en-US" sz="4000" dirty="0"/>
              <a:t>Friday, December 5, 2025 </a:t>
            </a:r>
            <a:endParaRPr lang="en-US" sz="4000" b="1" dirty="0">
              <a:solidFill>
                <a:srgbClr val="0070C0"/>
              </a:solidFill>
            </a:endParaRPr>
          </a:p>
          <a:p>
            <a:pPr lvl="1"/>
            <a:r>
              <a:rPr lang="en-US" sz="4000" dirty="0"/>
              <a:t>1 day session</a:t>
            </a:r>
          </a:p>
          <a:p>
            <a:pPr lvl="1"/>
            <a:r>
              <a:rPr lang="en-US" sz="4000" b="1" dirty="0"/>
              <a:t>Time</a:t>
            </a:r>
          </a:p>
          <a:p>
            <a:pPr lvl="2"/>
            <a:r>
              <a:rPr lang="en-US" sz="4000" dirty="0"/>
              <a:t>9:30am start </a:t>
            </a:r>
          </a:p>
          <a:p>
            <a:endParaRPr lang="en-US" dirty="0"/>
          </a:p>
        </p:txBody>
      </p:sp>
      <p:pic>
        <p:nvPicPr>
          <p:cNvPr id="23554" name="Picture 2" descr="i hate homework">
            <a:extLst>
              <a:ext uri="{FF2B5EF4-FFF2-40B4-BE49-F238E27FC236}">
                <a16:creationId xmlns:a16="http://schemas.microsoft.com/office/drawing/2014/main" id="{4DA78F4D-5BDD-B838-C99C-13D2D6DA5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6025" y="49530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780215"/>
      </p:ext>
    </p:extLst>
  </p:cSld>
  <p:clrMapOvr>
    <a:masterClrMapping/>
  </p:clrMapOvr>
  <mc:AlternateContent xmlns:mc="http://schemas.openxmlformats.org/markup-compatibility/2006" xmlns:p14="http://schemas.microsoft.com/office/powerpoint/2010/main">
    <mc:Choice Requires="p14">
      <p:transition spd="med" p14:dur="700" advTm="18717">
        <p:fade/>
      </p:transition>
    </mc:Choice>
    <mc:Fallback xmlns="">
      <p:transition spd="med" advTm="18717">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92AC7-6496-8DC6-FF07-E6033A6301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CB3CF-E8B8-3206-038F-C85E15D1A5F9}"/>
              </a:ext>
            </a:extLst>
          </p:cNvPr>
          <p:cNvSpPr>
            <a:spLocks noGrp="1"/>
          </p:cNvSpPr>
          <p:nvPr>
            <p:ph type="title"/>
          </p:nvPr>
        </p:nvSpPr>
        <p:spPr>
          <a:xfrm>
            <a:off x="266700" y="284176"/>
            <a:ext cx="11591925" cy="1508760"/>
          </a:xfrm>
        </p:spPr>
        <p:txBody>
          <a:bodyPr/>
          <a:lstStyle/>
          <a:p>
            <a:r>
              <a:rPr lang="en-US"/>
              <a:t>Testing – Winter Session </a:t>
            </a:r>
            <a:r>
              <a:rPr lang="en-US" b="1"/>
              <a:t>(US Gov Students)</a:t>
            </a:r>
            <a:endParaRPr lang="en-US" b="1" dirty="0"/>
          </a:p>
        </p:txBody>
      </p:sp>
      <p:sp>
        <p:nvSpPr>
          <p:cNvPr id="3" name="Content Placeholder 2">
            <a:extLst>
              <a:ext uri="{FF2B5EF4-FFF2-40B4-BE49-F238E27FC236}">
                <a16:creationId xmlns:a16="http://schemas.microsoft.com/office/drawing/2014/main" id="{8A2F1512-342A-EE7D-DC49-DC168321CBE8}"/>
              </a:ext>
            </a:extLst>
          </p:cNvPr>
          <p:cNvSpPr>
            <a:spLocks noGrp="1"/>
          </p:cNvSpPr>
          <p:nvPr>
            <p:ph sz="half" idx="1"/>
          </p:nvPr>
        </p:nvSpPr>
        <p:spPr>
          <a:xfrm>
            <a:off x="1205344" y="2011680"/>
            <a:ext cx="5733936" cy="4206240"/>
          </a:xfrm>
        </p:spPr>
        <p:txBody>
          <a:bodyPr>
            <a:normAutofit fontScale="92500" lnSpcReduction="10000"/>
          </a:bodyPr>
          <a:lstStyle/>
          <a:p>
            <a:pPr marL="0" indent="0">
              <a:buNone/>
            </a:pPr>
            <a:r>
              <a:rPr lang="en-US" sz="2800" b="1" dirty="0">
                <a:solidFill>
                  <a:srgbClr val="0070C0"/>
                </a:solidFill>
              </a:rPr>
              <a:t>Florida Civics Literacy Exam (FCLE)</a:t>
            </a:r>
          </a:p>
          <a:p>
            <a:r>
              <a:rPr lang="en-US" sz="2800" dirty="0"/>
              <a:t>Thursday, December 11, 2025</a:t>
            </a:r>
            <a:endParaRPr lang="en-US" sz="2800" b="1" dirty="0">
              <a:solidFill>
                <a:srgbClr val="0070C0"/>
              </a:solidFill>
            </a:endParaRPr>
          </a:p>
          <a:p>
            <a:pPr lvl="1"/>
            <a:r>
              <a:rPr lang="en-US" sz="2800" dirty="0"/>
              <a:t>1 day session</a:t>
            </a:r>
          </a:p>
          <a:p>
            <a:pPr lvl="1"/>
            <a:r>
              <a:rPr lang="en-US" sz="2800" b="1" dirty="0"/>
              <a:t>Time</a:t>
            </a:r>
          </a:p>
          <a:p>
            <a:pPr lvl="2"/>
            <a:r>
              <a:rPr lang="en-US" sz="2800" dirty="0"/>
              <a:t>9:30am start </a:t>
            </a:r>
          </a:p>
          <a:p>
            <a:pPr marL="457200" lvl="2" indent="0">
              <a:buNone/>
            </a:pPr>
            <a:endParaRPr lang="en-US" sz="2800" dirty="0"/>
          </a:p>
          <a:p>
            <a:pPr marL="228600" lvl="1" indent="0">
              <a:buNone/>
            </a:pPr>
            <a:r>
              <a:rPr lang="en-US" sz="2800" i="1" u="sng" dirty="0"/>
              <a:t>For students that took US Government or Dual Enrollment Government course in Fall 2025 and wish to take FCLE now rather than Spring 2026. </a:t>
            </a:r>
          </a:p>
          <a:p>
            <a:pPr marL="457200" lvl="2" indent="0">
              <a:buNone/>
            </a:pPr>
            <a:endParaRPr lang="en-US" sz="2000" dirty="0"/>
          </a:p>
          <a:p>
            <a:endParaRPr lang="en-US" dirty="0"/>
          </a:p>
        </p:txBody>
      </p:sp>
      <p:pic>
        <p:nvPicPr>
          <p:cNvPr id="4" name="Picture 2" descr="i hate homework">
            <a:extLst>
              <a:ext uri="{FF2B5EF4-FFF2-40B4-BE49-F238E27FC236}">
                <a16:creationId xmlns:a16="http://schemas.microsoft.com/office/drawing/2014/main" id="{25F1EC81-7F32-07BD-6C7B-26E2F7C7B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6025" y="49530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61437"/>
      </p:ext>
    </p:extLst>
  </p:cSld>
  <p:clrMapOvr>
    <a:masterClrMapping/>
  </p:clrMapOvr>
  <mc:AlternateContent xmlns:mc="http://schemas.openxmlformats.org/markup-compatibility/2006" xmlns:p14="http://schemas.microsoft.com/office/powerpoint/2010/main">
    <mc:Choice Requires="p14">
      <p:transition spd="med" p14:dur="700" advTm="36875">
        <p:fade/>
      </p:transition>
    </mc:Choice>
    <mc:Fallback xmlns="">
      <p:transition spd="med" advTm="36875">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FFA9705-DCEE-6BD2-E06F-771B69F67F38}"/>
            </a:ext>
          </a:extLst>
        </p:cNvPr>
        <p:cNvGrpSpPr/>
        <p:nvPr/>
      </p:nvGrpSpPr>
      <p:grpSpPr>
        <a:xfrm>
          <a:off x="0" y="0"/>
          <a:ext cx="0" cy="0"/>
          <a:chOff x="0" y="0"/>
          <a:chExt cx="0" cy="0"/>
        </a:xfrm>
      </p:grpSpPr>
      <p:sp>
        <p:nvSpPr>
          <p:cNvPr id="24594" name="Rectangle 24593">
            <a:extLst>
              <a:ext uri="{FF2B5EF4-FFF2-40B4-BE49-F238E27FC236}">
                <a16:creationId xmlns:a16="http://schemas.microsoft.com/office/drawing/2014/main" id="{A0D233C7-DE13-9AB6-8EC2-B9E7684C3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4596" name="Rectangle 24595">
            <a:extLst>
              <a:ext uri="{FF2B5EF4-FFF2-40B4-BE49-F238E27FC236}">
                <a16:creationId xmlns:a16="http://schemas.microsoft.com/office/drawing/2014/main" id="{82533B3C-7278-DEA4-FAC2-728F9DB19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8" name="Rectangle 24597">
            <a:extLst>
              <a:ext uri="{FF2B5EF4-FFF2-40B4-BE49-F238E27FC236}">
                <a16:creationId xmlns:a16="http://schemas.microsoft.com/office/drawing/2014/main" id="{220F032B-605A-5AC9-88D7-72F8CE500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98272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869F3DCE-58FE-CFDF-907F-28986326E6AB}"/>
              </a:ext>
            </a:extLst>
          </p:cNvPr>
          <p:cNvSpPr>
            <a:spLocks noGrp="1"/>
          </p:cNvSpPr>
          <p:nvPr>
            <p:ph type="title"/>
          </p:nvPr>
        </p:nvSpPr>
        <p:spPr>
          <a:xfrm>
            <a:off x="365759" y="4119880"/>
            <a:ext cx="11471565" cy="1739347"/>
          </a:xfrm>
        </p:spPr>
        <p:txBody>
          <a:bodyPr vert="horz" lIns="91440" tIns="45720" rIns="91440" bIns="45720" rtlCol="0" anchor="ctr">
            <a:normAutofit/>
          </a:bodyPr>
          <a:lstStyle/>
          <a:p>
            <a:pPr algn="ctr">
              <a:lnSpc>
                <a:spcPct val="80000"/>
              </a:lnSpc>
            </a:pPr>
            <a:r>
              <a:rPr lang="en-US" sz="6000" spc="150" dirty="0"/>
              <a:t>Spring 2026 Testing Dates and Times</a:t>
            </a:r>
          </a:p>
        </p:txBody>
      </p:sp>
      <p:sp>
        <p:nvSpPr>
          <p:cNvPr id="24593" name="Rectangle 24592">
            <a:extLst>
              <a:ext uri="{FF2B5EF4-FFF2-40B4-BE49-F238E27FC236}">
                <a16:creationId xmlns:a16="http://schemas.microsoft.com/office/drawing/2014/main" id="{5736CC83-F802-D1AB-0CD9-CF1E4D497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7963" y="616626"/>
            <a:ext cx="3178530" cy="31826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95" name="Rectangle 24594">
            <a:extLst>
              <a:ext uri="{FF2B5EF4-FFF2-40B4-BE49-F238E27FC236}">
                <a16:creationId xmlns:a16="http://schemas.microsoft.com/office/drawing/2014/main" id="{AF8107AB-7FA6-E1C4-2217-D703E1038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113" y="616626"/>
            <a:ext cx="3178530" cy="31826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97" name="Rectangle 24596">
            <a:extLst>
              <a:ext uri="{FF2B5EF4-FFF2-40B4-BE49-F238E27FC236}">
                <a16:creationId xmlns:a16="http://schemas.microsoft.com/office/drawing/2014/main" id="{A7CAC185-51E6-A4E8-C168-2A548956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4263" y="616626"/>
            <a:ext cx="3178530" cy="31826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4CCFF8D-09F3-A35D-F1A3-56A85BC0E808}"/>
              </a:ext>
            </a:extLst>
          </p:cNvPr>
          <p:cNvPicPr>
            <a:picLocks noChangeAspect="1"/>
          </p:cNvPicPr>
          <p:nvPr/>
        </p:nvPicPr>
        <p:blipFill>
          <a:blip r:embed="rId2"/>
          <a:stretch>
            <a:fillRect/>
          </a:stretch>
        </p:blipFill>
        <p:spPr>
          <a:xfrm>
            <a:off x="5142878" y="1193800"/>
            <a:ext cx="1905000" cy="1905000"/>
          </a:xfrm>
          <a:prstGeom prst="rect">
            <a:avLst/>
          </a:prstGeom>
        </p:spPr>
      </p:pic>
      <p:pic>
        <p:nvPicPr>
          <p:cNvPr id="4" name="Picture 3">
            <a:extLst>
              <a:ext uri="{FF2B5EF4-FFF2-40B4-BE49-F238E27FC236}">
                <a16:creationId xmlns:a16="http://schemas.microsoft.com/office/drawing/2014/main" id="{34048D7E-926B-CF57-DD3D-D49E998342A9}"/>
              </a:ext>
            </a:extLst>
          </p:cNvPr>
          <p:cNvPicPr>
            <a:picLocks noChangeAspect="1"/>
          </p:cNvPicPr>
          <p:nvPr/>
        </p:nvPicPr>
        <p:blipFill>
          <a:blip r:embed="rId3"/>
          <a:stretch>
            <a:fillRect/>
          </a:stretch>
        </p:blipFill>
        <p:spPr>
          <a:xfrm>
            <a:off x="1804728" y="1193800"/>
            <a:ext cx="1905000" cy="1905000"/>
          </a:xfrm>
          <a:prstGeom prst="rect">
            <a:avLst/>
          </a:prstGeom>
        </p:spPr>
      </p:pic>
      <p:pic>
        <p:nvPicPr>
          <p:cNvPr id="5" name="Picture 4">
            <a:extLst>
              <a:ext uri="{FF2B5EF4-FFF2-40B4-BE49-F238E27FC236}">
                <a16:creationId xmlns:a16="http://schemas.microsoft.com/office/drawing/2014/main" id="{E0F28A65-07CF-43CB-860A-6C2D58DFBD8F}"/>
              </a:ext>
            </a:extLst>
          </p:cNvPr>
          <p:cNvPicPr>
            <a:picLocks noChangeAspect="1"/>
          </p:cNvPicPr>
          <p:nvPr/>
        </p:nvPicPr>
        <p:blipFill>
          <a:blip r:embed="rId4"/>
          <a:stretch>
            <a:fillRect/>
          </a:stretch>
        </p:blipFill>
        <p:spPr>
          <a:xfrm>
            <a:off x="8482272" y="1193800"/>
            <a:ext cx="1905000" cy="1905000"/>
          </a:xfrm>
          <a:prstGeom prst="rect">
            <a:avLst/>
          </a:prstGeom>
        </p:spPr>
      </p:pic>
    </p:spTree>
    <p:extLst>
      <p:ext uri="{BB962C8B-B14F-4D97-AF65-F5344CB8AC3E}">
        <p14:creationId xmlns:p14="http://schemas.microsoft.com/office/powerpoint/2010/main" val="2768934342"/>
      </p:ext>
    </p:extLst>
  </p:cSld>
  <p:clrMapOvr>
    <a:masterClrMapping/>
  </p:clrMapOvr>
  <mc:AlternateContent xmlns:mc="http://schemas.openxmlformats.org/markup-compatibility/2006" xmlns:p14="http://schemas.microsoft.com/office/powerpoint/2010/main">
    <mc:Choice Requires="p14">
      <p:transition spd="med" p14:dur="700" advTm="5146">
        <p:fade/>
      </p:transition>
    </mc:Choice>
    <mc:Fallback xmlns="">
      <p:transition spd="med" advTm="5146">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7" descr="Student sitting at table in library, holding pen, writing notes in book near laptop">
            <a:extLst>
              <a:ext uri="{FF2B5EF4-FFF2-40B4-BE49-F238E27FC236}">
                <a16:creationId xmlns:a16="http://schemas.microsoft.com/office/drawing/2014/main" id="{FB900210-9CA7-A059-BE03-587FAD385EE6}"/>
              </a:ext>
            </a:extLst>
          </p:cNvPr>
          <p:cNvPicPr>
            <a:picLocks noChangeAspect="1"/>
          </p:cNvPicPr>
          <p:nvPr/>
        </p:nvPicPr>
        <p:blipFill>
          <a:blip r:embed="rId3">
            <a:alphaModFix amt="25000"/>
          </a:blip>
          <a:srcRect t="11765"/>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24F3C611-0CF5-45ED-9190-A7A9C19AC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86048"/>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3F81AEE4-3802-2DC9-7F07-FA74A95254EC}"/>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t>March/April 2026: Writing</a:t>
            </a:r>
          </a:p>
        </p:txBody>
      </p:sp>
      <p:sp>
        <p:nvSpPr>
          <p:cNvPr id="3" name="Text Placeholder 2">
            <a:extLst>
              <a:ext uri="{FF2B5EF4-FFF2-40B4-BE49-F238E27FC236}">
                <a16:creationId xmlns:a16="http://schemas.microsoft.com/office/drawing/2014/main" id="{8333A56D-4968-056A-6302-C4C65C8504B4}"/>
              </a:ext>
            </a:extLst>
          </p:cNvPr>
          <p:cNvSpPr>
            <a:spLocks noGrp="1"/>
          </p:cNvSpPr>
          <p:nvPr>
            <p:ph type="body" idx="1"/>
          </p:nvPr>
        </p:nvSpPr>
        <p:spPr>
          <a:xfrm>
            <a:off x="1202919" y="2011680"/>
            <a:ext cx="9784080" cy="4206240"/>
          </a:xfrm>
        </p:spPr>
        <p:txBody>
          <a:bodyPr vert="horz" lIns="91440" tIns="45720" rIns="91440" bIns="45720" rtlCol="0">
            <a:normAutofit/>
          </a:bodyPr>
          <a:lstStyle/>
          <a:p>
            <a:pPr marL="342900" indent="-182880">
              <a:buFont typeface="Wingdings" pitchFamily="2" charset="2"/>
              <a:buChar char=""/>
            </a:pPr>
            <a:r>
              <a:rPr lang="en-US" sz="3600" dirty="0"/>
              <a:t>Grades 4&amp;5 Writing		March 30, 2026</a:t>
            </a:r>
          </a:p>
          <a:p>
            <a:pPr marL="342900" indent="-182880">
              <a:buFont typeface="Wingdings" pitchFamily="2" charset="2"/>
              <a:buChar char=""/>
            </a:pPr>
            <a:r>
              <a:rPr lang="en-US" sz="3600" dirty="0"/>
              <a:t>Grades 6-8 Writing		March 31, 2026</a:t>
            </a:r>
          </a:p>
          <a:p>
            <a:pPr marL="342900" indent="-182880">
              <a:buFont typeface="Wingdings" pitchFamily="2" charset="2"/>
              <a:buChar char=""/>
            </a:pPr>
            <a:r>
              <a:rPr lang="en-US" sz="3600" dirty="0"/>
              <a:t>Grade 9 Writing		April 2, 2026</a:t>
            </a:r>
          </a:p>
          <a:p>
            <a:pPr marL="342900" indent="-182880">
              <a:buFont typeface="Wingdings" pitchFamily="2" charset="2"/>
              <a:buChar char=""/>
            </a:pPr>
            <a:r>
              <a:rPr lang="en-US" sz="3600" dirty="0"/>
              <a:t>Grade 10 Writing		April 7, 2026</a:t>
            </a:r>
          </a:p>
          <a:p>
            <a:pPr marL="160020"/>
            <a:endParaRPr lang="en-US" dirty="0"/>
          </a:p>
        </p:txBody>
      </p:sp>
    </p:spTree>
    <p:extLst>
      <p:ext uri="{BB962C8B-B14F-4D97-AF65-F5344CB8AC3E}">
        <p14:creationId xmlns:p14="http://schemas.microsoft.com/office/powerpoint/2010/main" val="1430614746"/>
      </p:ext>
    </p:extLst>
  </p:cSld>
  <p:clrMapOvr>
    <a:masterClrMapping/>
  </p:clrMapOvr>
  <mc:AlternateContent xmlns:mc="http://schemas.openxmlformats.org/markup-compatibility/2006" xmlns:p14="http://schemas.microsoft.com/office/powerpoint/2010/main">
    <mc:Choice Requires="p14">
      <p:transition spd="med" p14:dur="700" advTm="52797">
        <p:fade/>
      </p:transition>
    </mc:Choice>
    <mc:Fallback xmlns="">
      <p:transition spd="med" advTm="52797">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71DE-64DD-3CAE-3143-5BD76663B252}"/>
              </a:ext>
            </a:extLst>
          </p:cNvPr>
          <p:cNvSpPr>
            <a:spLocks noGrp="1"/>
          </p:cNvSpPr>
          <p:nvPr>
            <p:ph type="title"/>
          </p:nvPr>
        </p:nvSpPr>
        <p:spPr/>
        <p:txBody>
          <a:bodyPr/>
          <a:lstStyle/>
          <a:p>
            <a:r>
              <a:rPr lang="en-US" dirty="0"/>
              <a:t>Testing – Spring Session </a:t>
            </a:r>
            <a:r>
              <a:rPr lang="en-US" b="1" dirty="0"/>
              <a:t>(Grade K-2)</a:t>
            </a:r>
          </a:p>
        </p:txBody>
      </p:sp>
      <p:sp>
        <p:nvSpPr>
          <p:cNvPr id="3" name="Content Placeholder 2">
            <a:extLst>
              <a:ext uri="{FF2B5EF4-FFF2-40B4-BE49-F238E27FC236}">
                <a16:creationId xmlns:a16="http://schemas.microsoft.com/office/drawing/2014/main" id="{389F397F-781A-8C17-1678-28D42EAEA4E5}"/>
              </a:ext>
            </a:extLst>
          </p:cNvPr>
          <p:cNvSpPr>
            <a:spLocks noGrp="1"/>
          </p:cNvSpPr>
          <p:nvPr>
            <p:ph sz="half" idx="1"/>
          </p:nvPr>
        </p:nvSpPr>
        <p:spPr/>
        <p:txBody>
          <a:bodyPr>
            <a:normAutofit/>
          </a:bodyPr>
          <a:lstStyle/>
          <a:p>
            <a:pPr marL="0" indent="0">
              <a:buNone/>
            </a:pPr>
            <a:r>
              <a:rPr lang="en-US" sz="3600" b="1" dirty="0">
                <a:solidFill>
                  <a:srgbClr val="0070C0"/>
                </a:solidFill>
              </a:rPr>
              <a:t>Reading</a:t>
            </a:r>
          </a:p>
          <a:p>
            <a:r>
              <a:rPr lang="en-US" sz="3600" dirty="0"/>
              <a:t>Monday, April 13, 2026</a:t>
            </a:r>
            <a:endParaRPr lang="en-US" sz="3600" b="1" dirty="0">
              <a:solidFill>
                <a:srgbClr val="0070C0"/>
              </a:solidFill>
            </a:endParaRPr>
          </a:p>
          <a:p>
            <a:pPr lvl="1"/>
            <a:r>
              <a:rPr lang="en-US" sz="3600" dirty="0"/>
              <a:t>1 day session</a:t>
            </a:r>
          </a:p>
          <a:p>
            <a:pPr lvl="1"/>
            <a:r>
              <a:rPr lang="en-US" sz="3600" b="1" dirty="0"/>
              <a:t>Time</a:t>
            </a:r>
          </a:p>
          <a:p>
            <a:pPr lvl="2"/>
            <a:r>
              <a:rPr lang="en-US" sz="3600" dirty="0"/>
              <a:t>9:30am start </a:t>
            </a:r>
          </a:p>
          <a:p>
            <a:endParaRPr lang="en-US" dirty="0"/>
          </a:p>
        </p:txBody>
      </p:sp>
      <p:sp>
        <p:nvSpPr>
          <p:cNvPr id="4" name="Content Placeholder 3">
            <a:extLst>
              <a:ext uri="{FF2B5EF4-FFF2-40B4-BE49-F238E27FC236}">
                <a16:creationId xmlns:a16="http://schemas.microsoft.com/office/drawing/2014/main" id="{CB37D141-E035-E36E-6934-986BFD9FB4DD}"/>
              </a:ext>
            </a:extLst>
          </p:cNvPr>
          <p:cNvSpPr>
            <a:spLocks noGrp="1"/>
          </p:cNvSpPr>
          <p:nvPr>
            <p:ph sz="half" idx="2"/>
          </p:nvPr>
        </p:nvSpPr>
        <p:spPr/>
        <p:txBody>
          <a:bodyPr>
            <a:normAutofit/>
          </a:bodyPr>
          <a:lstStyle/>
          <a:p>
            <a:pPr marL="0" indent="0">
              <a:buNone/>
            </a:pPr>
            <a:r>
              <a:rPr lang="en-US" sz="3600" b="1" dirty="0">
                <a:solidFill>
                  <a:srgbClr val="0070C0"/>
                </a:solidFill>
              </a:rPr>
              <a:t>Mathematics</a:t>
            </a:r>
          </a:p>
          <a:p>
            <a:r>
              <a:rPr lang="en-US" sz="3600" dirty="0"/>
              <a:t>Monday, April 20, 2026 </a:t>
            </a:r>
            <a:endParaRPr lang="en-US" sz="3600" b="1" dirty="0">
              <a:solidFill>
                <a:srgbClr val="0070C0"/>
              </a:solidFill>
            </a:endParaRPr>
          </a:p>
          <a:p>
            <a:pPr lvl="1"/>
            <a:r>
              <a:rPr lang="en-US" sz="3600" dirty="0"/>
              <a:t>1 day session</a:t>
            </a:r>
          </a:p>
          <a:p>
            <a:pPr lvl="1"/>
            <a:r>
              <a:rPr lang="en-US" sz="3600" b="1" dirty="0"/>
              <a:t>Time</a:t>
            </a:r>
          </a:p>
          <a:p>
            <a:pPr lvl="2"/>
            <a:r>
              <a:rPr lang="en-US" sz="3600" dirty="0"/>
              <a:t>9:30am start </a:t>
            </a:r>
          </a:p>
        </p:txBody>
      </p:sp>
      <p:pic>
        <p:nvPicPr>
          <p:cNvPr id="6146" name="Picture 2" descr="laptop reading">
            <a:extLst>
              <a:ext uri="{FF2B5EF4-FFF2-40B4-BE49-F238E27FC236}">
                <a16:creationId xmlns:a16="http://schemas.microsoft.com/office/drawing/2014/main" id="{B7824E7C-65A0-15DD-8FFE-33B23A934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2938" y="5065065"/>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01198"/>
      </p:ext>
    </p:extLst>
  </p:cSld>
  <p:clrMapOvr>
    <a:masterClrMapping/>
  </p:clrMapOvr>
  <mc:AlternateContent xmlns:mc="http://schemas.openxmlformats.org/markup-compatibility/2006" xmlns:p14="http://schemas.microsoft.com/office/powerpoint/2010/main">
    <mc:Choice Requires="p14">
      <p:transition spd="med" p14:dur="700" advTm="36875">
        <p:fade/>
      </p:transition>
    </mc:Choice>
    <mc:Fallback xmlns="">
      <p:transition spd="med" advTm="36875">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EF559-0519-5908-2CD4-328C0B97C2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0AE08F-14F3-239F-A42D-D60141325747}"/>
              </a:ext>
            </a:extLst>
          </p:cNvPr>
          <p:cNvSpPr>
            <a:spLocks noGrp="1"/>
          </p:cNvSpPr>
          <p:nvPr>
            <p:ph type="title"/>
          </p:nvPr>
        </p:nvSpPr>
        <p:spPr>
          <a:xfrm>
            <a:off x="266700" y="284176"/>
            <a:ext cx="11591925" cy="1508760"/>
          </a:xfrm>
        </p:spPr>
        <p:txBody>
          <a:bodyPr/>
          <a:lstStyle/>
          <a:p>
            <a:r>
              <a:rPr lang="en-US" dirty="0"/>
              <a:t>Testing – Spring Session </a:t>
            </a:r>
            <a:r>
              <a:rPr lang="en-US" b="1" dirty="0"/>
              <a:t>(US Gov Students)</a:t>
            </a:r>
          </a:p>
        </p:txBody>
      </p:sp>
      <p:sp>
        <p:nvSpPr>
          <p:cNvPr id="3" name="Content Placeholder 2">
            <a:extLst>
              <a:ext uri="{FF2B5EF4-FFF2-40B4-BE49-F238E27FC236}">
                <a16:creationId xmlns:a16="http://schemas.microsoft.com/office/drawing/2014/main" id="{80FC027F-3B01-2A5F-D704-0333F067D682}"/>
              </a:ext>
            </a:extLst>
          </p:cNvPr>
          <p:cNvSpPr>
            <a:spLocks noGrp="1"/>
          </p:cNvSpPr>
          <p:nvPr>
            <p:ph sz="half" idx="1"/>
          </p:nvPr>
        </p:nvSpPr>
        <p:spPr/>
        <p:txBody>
          <a:bodyPr>
            <a:normAutofit fontScale="92500"/>
          </a:bodyPr>
          <a:lstStyle/>
          <a:p>
            <a:pPr marL="0" indent="0">
              <a:buNone/>
            </a:pPr>
            <a:r>
              <a:rPr lang="en-US" sz="4000" b="1" dirty="0">
                <a:solidFill>
                  <a:srgbClr val="0070C0"/>
                </a:solidFill>
              </a:rPr>
              <a:t>Florida Civics Literacy Exam (FCLE)</a:t>
            </a:r>
          </a:p>
          <a:p>
            <a:r>
              <a:rPr lang="en-US" sz="4000" dirty="0"/>
              <a:t>Tuesday, April 21, 2026</a:t>
            </a:r>
            <a:endParaRPr lang="en-US" sz="4000" b="1" dirty="0">
              <a:solidFill>
                <a:srgbClr val="0070C0"/>
              </a:solidFill>
            </a:endParaRPr>
          </a:p>
          <a:p>
            <a:pPr lvl="1"/>
            <a:r>
              <a:rPr lang="en-US" sz="4000" dirty="0"/>
              <a:t>1 day session</a:t>
            </a:r>
          </a:p>
          <a:p>
            <a:pPr lvl="1"/>
            <a:r>
              <a:rPr lang="en-US" sz="4000" b="1" dirty="0"/>
              <a:t>Time</a:t>
            </a:r>
          </a:p>
          <a:p>
            <a:pPr lvl="2"/>
            <a:r>
              <a:rPr lang="en-US" sz="4000" dirty="0"/>
              <a:t>9:30am start </a:t>
            </a:r>
          </a:p>
          <a:p>
            <a:endParaRPr lang="en-US" dirty="0"/>
          </a:p>
        </p:txBody>
      </p:sp>
      <p:pic>
        <p:nvPicPr>
          <p:cNvPr id="7170" name="Picture 2" descr="laptop reading">
            <a:extLst>
              <a:ext uri="{FF2B5EF4-FFF2-40B4-BE49-F238E27FC236}">
                <a16:creationId xmlns:a16="http://schemas.microsoft.com/office/drawing/2014/main" id="{A6B7DC34-8185-54CC-F9BC-3671D4DDA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0" y="5065065"/>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054081"/>
      </p:ext>
    </p:extLst>
  </p:cSld>
  <p:clrMapOvr>
    <a:masterClrMapping/>
  </p:clrMapOvr>
  <mc:AlternateContent xmlns:mc="http://schemas.openxmlformats.org/markup-compatibility/2006" xmlns:p14="http://schemas.microsoft.com/office/powerpoint/2010/main">
    <mc:Choice Requires="p14">
      <p:transition spd="med" p14:dur="700" advTm="36875">
        <p:fade/>
      </p:transition>
    </mc:Choice>
    <mc:Fallback xmlns="">
      <p:transition spd="med" advTm="36875">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E8C6E-4317-18AA-6ABB-03905616E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8B2650-3187-3D20-85C6-9845F4ADEF8F}"/>
              </a:ext>
            </a:extLst>
          </p:cNvPr>
          <p:cNvSpPr>
            <a:spLocks noGrp="1"/>
          </p:cNvSpPr>
          <p:nvPr>
            <p:ph type="title"/>
          </p:nvPr>
        </p:nvSpPr>
        <p:spPr/>
        <p:txBody>
          <a:bodyPr/>
          <a:lstStyle/>
          <a:p>
            <a:r>
              <a:rPr lang="en-US" dirty="0"/>
              <a:t>Testing – Spring Session </a:t>
            </a:r>
            <a:r>
              <a:rPr lang="en-US" b="1" dirty="0"/>
              <a:t>(Grade 3-5)</a:t>
            </a:r>
          </a:p>
        </p:txBody>
      </p:sp>
      <p:sp>
        <p:nvSpPr>
          <p:cNvPr id="3" name="Content Placeholder 2">
            <a:extLst>
              <a:ext uri="{FF2B5EF4-FFF2-40B4-BE49-F238E27FC236}">
                <a16:creationId xmlns:a16="http://schemas.microsoft.com/office/drawing/2014/main" id="{18E969A5-6177-2417-3173-7359207FBC8B}"/>
              </a:ext>
            </a:extLst>
          </p:cNvPr>
          <p:cNvSpPr>
            <a:spLocks noGrp="1"/>
          </p:cNvSpPr>
          <p:nvPr>
            <p:ph sz="half" idx="1"/>
          </p:nvPr>
        </p:nvSpPr>
        <p:spPr/>
        <p:txBody>
          <a:bodyPr>
            <a:normAutofit/>
          </a:bodyPr>
          <a:lstStyle/>
          <a:p>
            <a:pPr marL="0" indent="0">
              <a:buNone/>
            </a:pPr>
            <a:r>
              <a:rPr lang="en-US" sz="4000" b="1" dirty="0">
                <a:solidFill>
                  <a:srgbClr val="0070C0"/>
                </a:solidFill>
              </a:rPr>
              <a:t>Reading</a:t>
            </a:r>
          </a:p>
          <a:p>
            <a:r>
              <a:rPr lang="en-US" sz="4000" dirty="0"/>
              <a:t>Monday, May 4, 2026</a:t>
            </a:r>
            <a:endParaRPr lang="en-US" sz="4000" b="1" dirty="0">
              <a:solidFill>
                <a:srgbClr val="0070C0"/>
              </a:solidFill>
            </a:endParaRPr>
          </a:p>
          <a:p>
            <a:pPr lvl="1"/>
            <a:r>
              <a:rPr lang="en-US" sz="4000" dirty="0"/>
              <a:t>1 day session</a:t>
            </a:r>
          </a:p>
          <a:p>
            <a:pPr lvl="1"/>
            <a:r>
              <a:rPr lang="en-US" sz="4000" b="1" dirty="0"/>
              <a:t>Time</a:t>
            </a:r>
          </a:p>
          <a:p>
            <a:pPr lvl="2"/>
            <a:r>
              <a:rPr lang="en-US" sz="4000" dirty="0"/>
              <a:t>9:30am start </a:t>
            </a:r>
          </a:p>
          <a:p>
            <a:pPr lvl="2"/>
            <a:endParaRPr lang="en-US" sz="2000" dirty="0"/>
          </a:p>
          <a:p>
            <a:endParaRPr lang="en-US" dirty="0"/>
          </a:p>
        </p:txBody>
      </p:sp>
      <p:sp>
        <p:nvSpPr>
          <p:cNvPr id="4" name="Content Placeholder 3">
            <a:extLst>
              <a:ext uri="{FF2B5EF4-FFF2-40B4-BE49-F238E27FC236}">
                <a16:creationId xmlns:a16="http://schemas.microsoft.com/office/drawing/2014/main" id="{24A123C1-7421-5E04-3E3F-4517700B8A33}"/>
              </a:ext>
            </a:extLst>
          </p:cNvPr>
          <p:cNvSpPr>
            <a:spLocks noGrp="1"/>
          </p:cNvSpPr>
          <p:nvPr>
            <p:ph sz="half" idx="2"/>
          </p:nvPr>
        </p:nvSpPr>
        <p:spPr/>
        <p:txBody>
          <a:bodyPr>
            <a:normAutofit/>
          </a:bodyPr>
          <a:lstStyle/>
          <a:p>
            <a:pPr marL="0" indent="0">
              <a:buNone/>
            </a:pPr>
            <a:r>
              <a:rPr lang="en-US" sz="4000" b="1" dirty="0">
                <a:solidFill>
                  <a:srgbClr val="0070C0"/>
                </a:solidFill>
              </a:rPr>
              <a:t>Mathematics</a:t>
            </a:r>
          </a:p>
          <a:p>
            <a:r>
              <a:rPr lang="en-US" sz="4000" dirty="0"/>
              <a:t>Monday, May 11, 2026</a:t>
            </a:r>
            <a:endParaRPr lang="en-US" sz="4000" b="1" dirty="0">
              <a:solidFill>
                <a:srgbClr val="0070C0"/>
              </a:solidFill>
            </a:endParaRPr>
          </a:p>
          <a:p>
            <a:pPr lvl="1"/>
            <a:r>
              <a:rPr lang="en-US" sz="4000" dirty="0"/>
              <a:t>1 day session</a:t>
            </a:r>
          </a:p>
          <a:p>
            <a:pPr lvl="1"/>
            <a:r>
              <a:rPr lang="en-US" sz="4000" b="1" dirty="0"/>
              <a:t>Time</a:t>
            </a:r>
          </a:p>
          <a:p>
            <a:pPr lvl="2"/>
            <a:r>
              <a:rPr lang="en-US" sz="4000" dirty="0"/>
              <a:t>9:30am start </a:t>
            </a:r>
          </a:p>
        </p:txBody>
      </p:sp>
      <p:pic>
        <p:nvPicPr>
          <p:cNvPr id="8194" name="Picture 2" descr="laptop reading">
            <a:extLst>
              <a:ext uri="{FF2B5EF4-FFF2-40B4-BE49-F238E27FC236}">
                <a16:creationId xmlns:a16="http://schemas.microsoft.com/office/drawing/2014/main" id="{4EED93C2-0F6C-FF0C-B1DF-22CF80E22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2938" y="49530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147860"/>
      </p:ext>
    </p:extLst>
  </p:cSld>
  <p:clrMapOvr>
    <a:masterClrMapping/>
  </p:clrMapOvr>
  <mc:AlternateContent xmlns:mc="http://schemas.openxmlformats.org/markup-compatibility/2006" xmlns:p14="http://schemas.microsoft.com/office/powerpoint/2010/main">
    <mc:Choice Requires="p14">
      <p:transition spd="med" p14:dur="700" advTm="62411">
        <p:fade/>
      </p:transition>
    </mc:Choice>
    <mc:Fallback xmlns="">
      <p:transition spd="med" advTm="62411">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2D269-45EA-0255-5233-C2ACF32A8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6CC46-642F-F8FA-E1D9-58926D854F65}"/>
              </a:ext>
            </a:extLst>
          </p:cNvPr>
          <p:cNvSpPr>
            <a:spLocks noGrp="1"/>
          </p:cNvSpPr>
          <p:nvPr>
            <p:ph type="title"/>
          </p:nvPr>
        </p:nvSpPr>
        <p:spPr/>
        <p:txBody>
          <a:bodyPr/>
          <a:lstStyle/>
          <a:p>
            <a:r>
              <a:rPr lang="en-US" dirty="0"/>
              <a:t>Testing – Spring Session </a:t>
            </a:r>
            <a:r>
              <a:rPr lang="en-US" b="1" dirty="0"/>
              <a:t>(Grades 6-8)</a:t>
            </a:r>
          </a:p>
        </p:txBody>
      </p:sp>
      <p:sp>
        <p:nvSpPr>
          <p:cNvPr id="3" name="Content Placeholder 2">
            <a:extLst>
              <a:ext uri="{FF2B5EF4-FFF2-40B4-BE49-F238E27FC236}">
                <a16:creationId xmlns:a16="http://schemas.microsoft.com/office/drawing/2014/main" id="{938E424D-9BB1-3FA9-A29C-E6623FD6EC94}"/>
              </a:ext>
            </a:extLst>
          </p:cNvPr>
          <p:cNvSpPr>
            <a:spLocks noGrp="1"/>
          </p:cNvSpPr>
          <p:nvPr>
            <p:ph sz="half" idx="1"/>
          </p:nvPr>
        </p:nvSpPr>
        <p:spPr/>
        <p:txBody>
          <a:bodyPr>
            <a:normAutofit/>
          </a:bodyPr>
          <a:lstStyle/>
          <a:p>
            <a:pPr marL="0" indent="0">
              <a:buNone/>
            </a:pPr>
            <a:r>
              <a:rPr lang="en-US" sz="4000" b="1" dirty="0">
                <a:solidFill>
                  <a:srgbClr val="0070C0"/>
                </a:solidFill>
              </a:rPr>
              <a:t>Reading</a:t>
            </a:r>
          </a:p>
          <a:p>
            <a:r>
              <a:rPr lang="en-US" sz="4000" dirty="0"/>
              <a:t>Tuesday, May 5, 2026 </a:t>
            </a:r>
            <a:endParaRPr lang="en-US" sz="4000" b="1" dirty="0">
              <a:solidFill>
                <a:srgbClr val="0070C0"/>
              </a:solidFill>
            </a:endParaRPr>
          </a:p>
          <a:p>
            <a:pPr lvl="1"/>
            <a:r>
              <a:rPr lang="en-US" sz="4000" dirty="0"/>
              <a:t>1 day session</a:t>
            </a:r>
          </a:p>
          <a:p>
            <a:pPr lvl="1"/>
            <a:r>
              <a:rPr lang="en-US" sz="4000" b="1" dirty="0"/>
              <a:t>Time</a:t>
            </a:r>
          </a:p>
          <a:p>
            <a:pPr lvl="2"/>
            <a:r>
              <a:rPr lang="en-US" sz="4000" dirty="0"/>
              <a:t>9:30am start </a:t>
            </a:r>
          </a:p>
          <a:p>
            <a:pPr marL="0" indent="0">
              <a:buNone/>
            </a:pPr>
            <a:endParaRPr lang="en-US" dirty="0"/>
          </a:p>
        </p:txBody>
      </p:sp>
      <p:sp>
        <p:nvSpPr>
          <p:cNvPr id="4" name="Content Placeholder 3">
            <a:extLst>
              <a:ext uri="{FF2B5EF4-FFF2-40B4-BE49-F238E27FC236}">
                <a16:creationId xmlns:a16="http://schemas.microsoft.com/office/drawing/2014/main" id="{F7212E25-C854-112D-FE54-E6736843B4A0}"/>
              </a:ext>
            </a:extLst>
          </p:cNvPr>
          <p:cNvSpPr>
            <a:spLocks noGrp="1"/>
          </p:cNvSpPr>
          <p:nvPr>
            <p:ph sz="half" idx="2"/>
          </p:nvPr>
        </p:nvSpPr>
        <p:spPr/>
        <p:txBody>
          <a:bodyPr>
            <a:normAutofit/>
          </a:bodyPr>
          <a:lstStyle/>
          <a:p>
            <a:pPr marL="0" indent="0">
              <a:buNone/>
            </a:pPr>
            <a:r>
              <a:rPr lang="en-US" sz="4000" b="1" dirty="0">
                <a:solidFill>
                  <a:srgbClr val="0070C0"/>
                </a:solidFill>
              </a:rPr>
              <a:t>Mathematics</a:t>
            </a:r>
          </a:p>
          <a:p>
            <a:r>
              <a:rPr lang="en-US" sz="4000" dirty="0"/>
              <a:t>Tuesday, May 12, 2026</a:t>
            </a:r>
            <a:endParaRPr lang="en-US" sz="4000" b="1" dirty="0">
              <a:solidFill>
                <a:srgbClr val="0070C0"/>
              </a:solidFill>
            </a:endParaRPr>
          </a:p>
          <a:p>
            <a:pPr lvl="1"/>
            <a:r>
              <a:rPr lang="en-US" sz="4000" dirty="0"/>
              <a:t>1 day session</a:t>
            </a:r>
          </a:p>
          <a:p>
            <a:pPr lvl="1"/>
            <a:r>
              <a:rPr lang="en-US" sz="4000" b="1" dirty="0"/>
              <a:t>Time</a:t>
            </a:r>
          </a:p>
          <a:p>
            <a:pPr lvl="2"/>
            <a:r>
              <a:rPr lang="en-US" sz="4000" dirty="0"/>
              <a:t>9:30am start </a:t>
            </a:r>
          </a:p>
        </p:txBody>
      </p:sp>
      <p:pic>
        <p:nvPicPr>
          <p:cNvPr id="9218" name="Picture 2" descr="laptop reading">
            <a:extLst>
              <a:ext uri="{FF2B5EF4-FFF2-40B4-BE49-F238E27FC236}">
                <a16:creationId xmlns:a16="http://schemas.microsoft.com/office/drawing/2014/main" id="{0FA543E6-E9CA-4F43-1351-B393D6B40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938" y="5065065"/>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328106"/>
      </p:ext>
    </p:extLst>
  </p:cSld>
  <p:clrMapOvr>
    <a:masterClrMapping/>
  </p:clrMapOvr>
  <mc:AlternateContent xmlns:mc="http://schemas.openxmlformats.org/markup-compatibility/2006" xmlns:p14="http://schemas.microsoft.com/office/powerpoint/2010/main">
    <mc:Choice Requires="p14">
      <p:transition spd="med" p14:dur="700" advTm="21696">
        <p:fade/>
      </p:transition>
    </mc:Choice>
    <mc:Fallback xmlns="">
      <p:transition spd="med" advTm="21696">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CC082-CD70-D5E6-AC7E-25B244A99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40FCF0-BF3B-F518-0A89-10D2BEC217AE}"/>
              </a:ext>
            </a:extLst>
          </p:cNvPr>
          <p:cNvSpPr>
            <a:spLocks noGrp="1"/>
          </p:cNvSpPr>
          <p:nvPr>
            <p:ph type="title"/>
          </p:nvPr>
        </p:nvSpPr>
        <p:spPr/>
        <p:txBody>
          <a:bodyPr/>
          <a:lstStyle/>
          <a:p>
            <a:r>
              <a:rPr lang="en-US" dirty="0"/>
              <a:t>Testing – Spring Session </a:t>
            </a:r>
            <a:r>
              <a:rPr lang="en-US" b="1" dirty="0"/>
              <a:t>(Grade 9)</a:t>
            </a:r>
          </a:p>
        </p:txBody>
      </p:sp>
      <p:sp>
        <p:nvSpPr>
          <p:cNvPr id="3" name="Content Placeholder 2">
            <a:extLst>
              <a:ext uri="{FF2B5EF4-FFF2-40B4-BE49-F238E27FC236}">
                <a16:creationId xmlns:a16="http://schemas.microsoft.com/office/drawing/2014/main" id="{798DA86D-7FD0-3FE3-E6CC-A460162E070B}"/>
              </a:ext>
            </a:extLst>
          </p:cNvPr>
          <p:cNvSpPr>
            <a:spLocks noGrp="1"/>
          </p:cNvSpPr>
          <p:nvPr>
            <p:ph sz="half" idx="1"/>
          </p:nvPr>
        </p:nvSpPr>
        <p:spPr/>
        <p:txBody>
          <a:bodyPr>
            <a:normAutofit/>
          </a:bodyPr>
          <a:lstStyle/>
          <a:p>
            <a:pPr marL="0" indent="0">
              <a:buNone/>
            </a:pPr>
            <a:r>
              <a:rPr lang="en-US" sz="4000" b="1" dirty="0">
                <a:solidFill>
                  <a:srgbClr val="0070C0"/>
                </a:solidFill>
              </a:rPr>
              <a:t>Reading</a:t>
            </a:r>
          </a:p>
          <a:p>
            <a:r>
              <a:rPr lang="en-US" sz="4000" dirty="0"/>
              <a:t>Wednesday, May 7, 2026 </a:t>
            </a:r>
            <a:endParaRPr lang="en-US" sz="4000" b="1" dirty="0">
              <a:solidFill>
                <a:srgbClr val="0070C0"/>
              </a:solidFill>
            </a:endParaRPr>
          </a:p>
          <a:p>
            <a:pPr lvl="1"/>
            <a:r>
              <a:rPr lang="en-US" sz="4000" dirty="0"/>
              <a:t>1 day session</a:t>
            </a:r>
          </a:p>
          <a:p>
            <a:pPr lvl="1"/>
            <a:r>
              <a:rPr lang="en-US" sz="4000" b="1" dirty="0"/>
              <a:t>Time</a:t>
            </a:r>
          </a:p>
          <a:p>
            <a:pPr lvl="2"/>
            <a:r>
              <a:rPr lang="en-US" sz="4000" dirty="0"/>
              <a:t>9:30am start </a:t>
            </a:r>
          </a:p>
          <a:p>
            <a:endParaRPr lang="en-US" dirty="0"/>
          </a:p>
        </p:txBody>
      </p:sp>
      <p:pic>
        <p:nvPicPr>
          <p:cNvPr id="10242" name="Picture 2" descr="laptop reading">
            <a:extLst>
              <a:ext uri="{FF2B5EF4-FFF2-40B4-BE49-F238E27FC236}">
                <a16:creationId xmlns:a16="http://schemas.microsoft.com/office/drawing/2014/main" id="{50DAFE8F-E671-10D0-3917-3C6356686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5065065"/>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320297"/>
      </p:ext>
    </p:extLst>
  </p:cSld>
  <p:clrMapOvr>
    <a:masterClrMapping/>
  </p:clrMapOvr>
  <mc:AlternateContent xmlns:mc="http://schemas.openxmlformats.org/markup-compatibility/2006" xmlns:p14="http://schemas.microsoft.com/office/powerpoint/2010/main">
    <mc:Choice Requires="p14">
      <p:transition spd="med" p14:dur="700" advTm="22954">
        <p:fade/>
      </p:transition>
    </mc:Choice>
    <mc:Fallback xmlns="">
      <p:transition spd="med" advTm="22954">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D141AD6-863D-0DC4-8FBB-405829BA564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A7FCA73-9139-395C-A94C-4695E14B8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8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6BA5AD-F1A1-27AC-B7C8-124D0D8E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EB12A383-0867-348F-7824-827F4F1261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68802" y="1232618"/>
            <a:ext cx="1854396" cy="18543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A96C27F-7235-B736-9A4F-C3E05E8EF402}"/>
              </a:ext>
            </a:extLst>
          </p:cNvPr>
          <p:cNvSpPr/>
          <p:nvPr/>
        </p:nvSpPr>
        <p:spPr>
          <a:xfrm>
            <a:off x="1927684" y="3770986"/>
            <a:ext cx="8335039" cy="923330"/>
          </a:xfrm>
          <a:prstGeom prst="rect">
            <a:avLst/>
          </a:prstGeom>
          <a:noFill/>
        </p:spPr>
        <p:txBody>
          <a:bodyPr wrap="none" lIns="91440" tIns="45720" rIns="91440" bIns="45720">
            <a:spAutoFit/>
          </a:bodyPr>
          <a:lstStyle/>
          <a:p>
            <a:pPr algn="ctr"/>
            <a:r>
              <a:rPr lang="en-US" sz="5400" b="0" cap="none" spc="0">
                <a:ln w="0"/>
                <a:solidFill>
                  <a:schemeClr val="bg2"/>
                </a:solidFill>
                <a:effectLst>
                  <a:reflection blurRad="6350" stA="53000" endA="300" endPos="35500" dir="5400000" sy="-90000" algn="bl" rotWithShape="0"/>
                </a:effectLst>
              </a:rPr>
              <a:t>SJVS is an A-Rated School!!!!</a:t>
            </a:r>
            <a:endParaRPr lang="en-US" sz="5400" b="0" cap="none" spc="0" dirty="0">
              <a:ln w="0"/>
              <a:solidFill>
                <a:schemeClr val="bg2"/>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831441452"/>
      </p:ext>
    </p:extLst>
  </p:cSld>
  <p:clrMapOvr>
    <a:masterClrMapping/>
  </p:clrMapOvr>
  <mc:AlternateContent xmlns:mc="http://schemas.openxmlformats.org/markup-compatibility/2006" xmlns:p14="http://schemas.microsoft.com/office/powerpoint/2010/main">
    <mc:Choice Requires="p14">
      <p:transition spd="med" p14:dur="700" advTm="17838">
        <p:fade/>
      </p:transition>
    </mc:Choice>
    <mc:Fallback xmlns="">
      <p:transition spd="med" advTm="17838">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73A04-2BB5-ABAD-B0AA-D56247670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6EF019-2AFC-327F-5893-22A1AAC06ED8}"/>
              </a:ext>
            </a:extLst>
          </p:cNvPr>
          <p:cNvSpPr>
            <a:spLocks noGrp="1"/>
          </p:cNvSpPr>
          <p:nvPr>
            <p:ph type="title"/>
          </p:nvPr>
        </p:nvSpPr>
        <p:spPr/>
        <p:txBody>
          <a:bodyPr/>
          <a:lstStyle/>
          <a:p>
            <a:r>
              <a:rPr lang="en-US" dirty="0"/>
              <a:t>Testing – Spring Session </a:t>
            </a:r>
            <a:r>
              <a:rPr lang="en-US" b="1" dirty="0"/>
              <a:t>(Grade 10)</a:t>
            </a:r>
          </a:p>
        </p:txBody>
      </p:sp>
      <p:sp>
        <p:nvSpPr>
          <p:cNvPr id="3" name="Content Placeholder 2">
            <a:extLst>
              <a:ext uri="{FF2B5EF4-FFF2-40B4-BE49-F238E27FC236}">
                <a16:creationId xmlns:a16="http://schemas.microsoft.com/office/drawing/2014/main" id="{6167CCCC-E0DE-3EE5-84A7-CCA2B2C3E3A7}"/>
              </a:ext>
            </a:extLst>
          </p:cNvPr>
          <p:cNvSpPr>
            <a:spLocks noGrp="1"/>
          </p:cNvSpPr>
          <p:nvPr>
            <p:ph sz="half" idx="1"/>
          </p:nvPr>
        </p:nvSpPr>
        <p:spPr/>
        <p:txBody>
          <a:bodyPr>
            <a:normAutofit/>
          </a:bodyPr>
          <a:lstStyle/>
          <a:p>
            <a:pPr marL="0" indent="0">
              <a:buNone/>
            </a:pPr>
            <a:r>
              <a:rPr lang="en-US" sz="4400" b="1" dirty="0">
                <a:solidFill>
                  <a:srgbClr val="0070C0"/>
                </a:solidFill>
              </a:rPr>
              <a:t>Reading</a:t>
            </a:r>
          </a:p>
          <a:p>
            <a:r>
              <a:rPr lang="en-US" sz="4400" dirty="0"/>
              <a:t>Friday, May 8, 2026 </a:t>
            </a:r>
            <a:endParaRPr lang="en-US" sz="4400" b="1" dirty="0">
              <a:solidFill>
                <a:srgbClr val="0070C0"/>
              </a:solidFill>
            </a:endParaRPr>
          </a:p>
          <a:p>
            <a:pPr lvl="1"/>
            <a:r>
              <a:rPr lang="en-US" sz="4400" dirty="0"/>
              <a:t>1 day session</a:t>
            </a:r>
          </a:p>
          <a:p>
            <a:pPr lvl="1"/>
            <a:r>
              <a:rPr lang="en-US" sz="4400" b="1" dirty="0"/>
              <a:t>Time</a:t>
            </a:r>
          </a:p>
          <a:p>
            <a:pPr lvl="2"/>
            <a:r>
              <a:rPr lang="en-US" sz="4400" dirty="0"/>
              <a:t>9:30am start </a:t>
            </a:r>
          </a:p>
          <a:p>
            <a:pPr marL="0" indent="0">
              <a:buNone/>
            </a:pPr>
            <a:endParaRPr lang="en-US" dirty="0"/>
          </a:p>
        </p:txBody>
      </p:sp>
      <p:pic>
        <p:nvPicPr>
          <p:cNvPr id="11266" name="Picture 2" descr="laptop reading">
            <a:extLst>
              <a:ext uri="{FF2B5EF4-FFF2-40B4-BE49-F238E27FC236}">
                <a16:creationId xmlns:a16="http://schemas.microsoft.com/office/drawing/2014/main" id="{0DE817F3-E0B8-C390-B520-CEEA477A1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5065065"/>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465639"/>
      </p:ext>
    </p:extLst>
  </p:cSld>
  <p:clrMapOvr>
    <a:masterClrMapping/>
  </p:clrMapOvr>
  <mc:AlternateContent xmlns:mc="http://schemas.openxmlformats.org/markup-compatibility/2006" xmlns:p14="http://schemas.microsoft.com/office/powerpoint/2010/main">
    <mc:Choice Requires="p14">
      <p:transition spd="med" p14:dur="700" advTm="11787">
        <p:fade/>
      </p:transition>
    </mc:Choice>
    <mc:Fallback xmlns="">
      <p:transition spd="med" advTm="11787">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BD10E-916A-589A-AAD7-F60DD417D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B8DB2-AAE3-98EC-1467-FEE9381801D6}"/>
              </a:ext>
            </a:extLst>
          </p:cNvPr>
          <p:cNvSpPr>
            <a:spLocks noGrp="1"/>
          </p:cNvSpPr>
          <p:nvPr>
            <p:ph type="title"/>
          </p:nvPr>
        </p:nvSpPr>
        <p:spPr>
          <a:xfrm>
            <a:off x="180975" y="284176"/>
            <a:ext cx="11715750" cy="1508760"/>
          </a:xfrm>
        </p:spPr>
        <p:txBody>
          <a:bodyPr/>
          <a:lstStyle/>
          <a:p>
            <a:r>
              <a:rPr lang="en-US" dirty="0"/>
              <a:t>Testing – Spring Session </a:t>
            </a:r>
            <a:r>
              <a:rPr lang="en-US" b="1" dirty="0"/>
              <a:t>(Science Grades 5&amp;8)</a:t>
            </a:r>
          </a:p>
        </p:txBody>
      </p:sp>
      <p:sp>
        <p:nvSpPr>
          <p:cNvPr id="3" name="Content Placeholder 2">
            <a:extLst>
              <a:ext uri="{FF2B5EF4-FFF2-40B4-BE49-F238E27FC236}">
                <a16:creationId xmlns:a16="http://schemas.microsoft.com/office/drawing/2014/main" id="{262CC84F-8050-2274-87F7-55E1A9A12070}"/>
              </a:ext>
            </a:extLst>
          </p:cNvPr>
          <p:cNvSpPr>
            <a:spLocks noGrp="1"/>
          </p:cNvSpPr>
          <p:nvPr>
            <p:ph sz="half" idx="1"/>
          </p:nvPr>
        </p:nvSpPr>
        <p:spPr/>
        <p:txBody>
          <a:bodyPr>
            <a:normAutofit/>
          </a:bodyPr>
          <a:lstStyle/>
          <a:p>
            <a:pPr marL="0" indent="0">
              <a:buNone/>
            </a:pPr>
            <a:r>
              <a:rPr lang="en-US" sz="4400" b="1" dirty="0">
                <a:solidFill>
                  <a:srgbClr val="0070C0"/>
                </a:solidFill>
              </a:rPr>
              <a:t>Grade 5&amp;8</a:t>
            </a:r>
          </a:p>
          <a:p>
            <a:r>
              <a:rPr lang="en-US" sz="4400" dirty="0"/>
              <a:t>Friday, May 1, 2026 </a:t>
            </a:r>
            <a:endParaRPr lang="en-US" sz="4400" b="1" dirty="0">
              <a:solidFill>
                <a:srgbClr val="0070C0"/>
              </a:solidFill>
            </a:endParaRPr>
          </a:p>
          <a:p>
            <a:pPr lvl="1"/>
            <a:r>
              <a:rPr lang="en-US" sz="4400" dirty="0"/>
              <a:t>1 day session</a:t>
            </a:r>
          </a:p>
          <a:p>
            <a:pPr lvl="1"/>
            <a:r>
              <a:rPr lang="en-US" sz="4400" b="1" dirty="0"/>
              <a:t>Time</a:t>
            </a:r>
          </a:p>
          <a:p>
            <a:pPr lvl="2"/>
            <a:r>
              <a:rPr lang="en-US" sz="4400" dirty="0"/>
              <a:t>9:30am start </a:t>
            </a:r>
          </a:p>
          <a:p>
            <a:pPr marL="0" indent="0">
              <a:buNone/>
            </a:pPr>
            <a:endParaRPr lang="en-US" dirty="0"/>
          </a:p>
        </p:txBody>
      </p:sp>
      <p:pic>
        <p:nvPicPr>
          <p:cNvPr id="12290" name="Picture 2" descr="laptop reading">
            <a:extLst>
              <a:ext uri="{FF2B5EF4-FFF2-40B4-BE49-F238E27FC236}">
                <a16:creationId xmlns:a16="http://schemas.microsoft.com/office/drawing/2014/main" id="{8E14CF7B-0009-C95D-0C43-31297A1D2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5065065"/>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675344"/>
      </p:ext>
    </p:extLst>
  </p:cSld>
  <p:clrMapOvr>
    <a:masterClrMapping/>
  </p:clrMapOvr>
  <mc:AlternateContent xmlns:mc="http://schemas.openxmlformats.org/markup-compatibility/2006" xmlns:p14="http://schemas.microsoft.com/office/powerpoint/2010/main">
    <mc:Choice Requires="p14">
      <p:transition spd="med" p14:dur="700" advTm="21696">
        <p:fade/>
      </p:transition>
    </mc:Choice>
    <mc:Fallback xmlns="">
      <p:transition spd="med" advTm="21696">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FC70E-97AC-3E96-0074-B517602629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5B673-785C-80DC-FFF8-F00D705AE162}"/>
              </a:ext>
            </a:extLst>
          </p:cNvPr>
          <p:cNvSpPr>
            <a:spLocks noGrp="1"/>
          </p:cNvSpPr>
          <p:nvPr>
            <p:ph type="title"/>
          </p:nvPr>
        </p:nvSpPr>
        <p:spPr/>
        <p:txBody>
          <a:bodyPr/>
          <a:lstStyle/>
          <a:p>
            <a:r>
              <a:rPr lang="en-US" dirty="0"/>
              <a:t>Testing – Spring Session </a:t>
            </a:r>
            <a:r>
              <a:rPr lang="en-US" b="1" dirty="0"/>
              <a:t>(Math EOC’s)</a:t>
            </a:r>
          </a:p>
        </p:txBody>
      </p:sp>
      <p:sp>
        <p:nvSpPr>
          <p:cNvPr id="3" name="Content Placeholder 2">
            <a:extLst>
              <a:ext uri="{FF2B5EF4-FFF2-40B4-BE49-F238E27FC236}">
                <a16:creationId xmlns:a16="http://schemas.microsoft.com/office/drawing/2014/main" id="{8278EFB8-DD3C-C753-DD76-9445C49165B1}"/>
              </a:ext>
            </a:extLst>
          </p:cNvPr>
          <p:cNvSpPr>
            <a:spLocks noGrp="1"/>
          </p:cNvSpPr>
          <p:nvPr>
            <p:ph sz="half" idx="1"/>
          </p:nvPr>
        </p:nvSpPr>
        <p:spPr/>
        <p:txBody>
          <a:bodyPr>
            <a:normAutofit/>
          </a:bodyPr>
          <a:lstStyle/>
          <a:p>
            <a:pPr marL="0" indent="0">
              <a:buNone/>
            </a:pPr>
            <a:r>
              <a:rPr lang="en-US" sz="4000" b="1" dirty="0">
                <a:solidFill>
                  <a:srgbClr val="0070C0"/>
                </a:solidFill>
              </a:rPr>
              <a:t>Algebra 1</a:t>
            </a:r>
          </a:p>
          <a:p>
            <a:r>
              <a:rPr lang="en-US" sz="4000" dirty="0"/>
              <a:t>Thursday, May 14, 2026 </a:t>
            </a:r>
            <a:endParaRPr lang="en-US" sz="4000" b="1" dirty="0">
              <a:solidFill>
                <a:srgbClr val="0070C0"/>
              </a:solidFill>
            </a:endParaRPr>
          </a:p>
          <a:p>
            <a:pPr lvl="1"/>
            <a:r>
              <a:rPr lang="en-US" sz="4000" dirty="0"/>
              <a:t>1 day session</a:t>
            </a:r>
          </a:p>
          <a:p>
            <a:pPr lvl="1"/>
            <a:r>
              <a:rPr lang="en-US" sz="4000" b="1" dirty="0"/>
              <a:t>Time</a:t>
            </a:r>
          </a:p>
          <a:p>
            <a:pPr lvl="2"/>
            <a:r>
              <a:rPr lang="en-US" sz="4000" dirty="0"/>
              <a:t>9:30am start </a:t>
            </a:r>
          </a:p>
          <a:p>
            <a:pPr marL="0" indent="0">
              <a:buNone/>
            </a:pPr>
            <a:endParaRPr lang="en-US" dirty="0"/>
          </a:p>
        </p:txBody>
      </p:sp>
      <p:sp>
        <p:nvSpPr>
          <p:cNvPr id="4" name="Content Placeholder 3">
            <a:extLst>
              <a:ext uri="{FF2B5EF4-FFF2-40B4-BE49-F238E27FC236}">
                <a16:creationId xmlns:a16="http://schemas.microsoft.com/office/drawing/2014/main" id="{41293F89-686A-0AB1-05A8-CA0F32786AC6}"/>
              </a:ext>
            </a:extLst>
          </p:cNvPr>
          <p:cNvSpPr>
            <a:spLocks noGrp="1"/>
          </p:cNvSpPr>
          <p:nvPr>
            <p:ph sz="half" idx="2"/>
          </p:nvPr>
        </p:nvSpPr>
        <p:spPr/>
        <p:txBody>
          <a:bodyPr>
            <a:normAutofit/>
          </a:bodyPr>
          <a:lstStyle/>
          <a:p>
            <a:pPr marL="0" indent="0">
              <a:buNone/>
            </a:pPr>
            <a:r>
              <a:rPr lang="en-US" sz="4000" b="1" dirty="0">
                <a:solidFill>
                  <a:srgbClr val="0070C0"/>
                </a:solidFill>
              </a:rPr>
              <a:t>Geometry</a:t>
            </a:r>
          </a:p>
          <a:p>
            <a:r>
              <a:rPr lang="en-US" sz="4000" dirty="0"/>
              <a:t>Friday, May 15, 2026</a:t>
            </a:r>
            <a:endParaRPr lang="en-US" sz="4000" b="1" dirty="0">
              <a:solidFill>
                <a:srgbClr val="0070C0"/>
              </a:solidFill>
            </a:endParaRPr>
          </a:p>
          <a:p>
            <a:pPr lvl="1"/>
            <a:r>
              <a:rPr lang="en-US" sz="4000" dirty="0"/>
              <a:t>1 day session</a:t>
            </a:r>
          </a:p>
          <a:p>
            <a:pPr lvl="1"/>
            <a:r>
              <a:rPr lang="en-US" sz="4000" b="1" dirty="0"/>
              <a:t>Time</a:t>
            </a:r>
          </a:p>
          <a:p>
            <a:pPr lvl="2"/>
            <a:r>
              <a:rPr lang="en-US" sz="4000" dirty="0"/>
              <a:t>9:30am start </a:t>
            </a:r>
          </a:p>
        </p:txBody>
      </p:sp>
      <p:pic>
        <p:nvPicPr>
          <p:cNvPr id="13314" name="Picture 2" descr="laptop reading">
            <a:extLst>
              <a:ext uri="{FF2B5EF4-FFF2-40B4-BE49-F238E27FC236}">
                <a16:creationId xmlns:a16="http://schemas.microsoft.com/office/drawing/2014/main" id="{CCEDF749-8455-F80C-5F74-4CB5770F9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938" y="508635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66323"/>
      </p:ext>
    </p:extLst>
  </p:cSld>
  <p:clrMapOvr>
    <a:masterClrMapping/>
  </p:clrMapOvr>
  <mc:AlternateContent xmlns:mc="http://schemas.openxmlformats.org/markup-compatibility/2006" xmlns:p14="http://schemas.microsoft.com/office/powerpoint/2010/main">
    <mc:Choice Requires="p14">
      <p:transition spd="med" p14:dur="700" advTm="21696">
        <p:fade/>
      </p:transition>
    </mc:Choice>
    <mc:Fallback xmlns="">
      <p:transition spd="med" advTm="21696">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67F30-0065-C5FF-BA73-ABA7EFBA7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5AD75-C855-EB4D-9FD2-5253A8771EC6}"/>
              </a:ext>
            </a:extLst>
          </p:cNvPr>
          <p:cNvSpPr>
            <a:spLocks noGrp="1"/>
          </p:cNvSpPr>
          <p:nvPr>
            <p:ph type="title"/>
          </p:nvPr>
        </p:nvSpPr>
        <p:spPr>
          <a:xfrm>
            <a:off x="276225" y="284176"/>
            <a:ext cx="11658600" cy="1508760"/>
          </a:xfrm>
        </p:spPr>
        <p:txBody>
          <a:bodyPr>
            <a:normAutofit/>
          </a:bodyPr>
          <a:lstStyle/>
          <a:p>
            <a:r>
              <a:rPr lang="en-US" sz="3600" dirty="0"/>
              <a:t>Testing – Spring Session </a:t>
            </a:r>
            <a:r>
              <a:rPr lang="en-US" sz="3600" b="1" dirty="0"/>
              <a:t>(Social Studies EOC’s)</a:t>
            </a:r>
          </a:p>
        </p:txBody>
      </p:sp>
      <p:sp>
        <p:nvSpPr>
          <p:cNvPr id="3" name="Content Placeholder 2">
            <a:extLst>
              <a:ext uri="{FF2B5EF4-FFF2-40B4-BE49-F238E27FC236}">
                <a16:creationId xmlns:a16="http://schemas.microsoft.com/office/drawing/2014/main" id="{D6934EA6-BFA4-1C7A-3636-709428052C17}"/>
              </a:ext>
            </a:extLst>
          </p:cNvPr>
          <p:cNvSpPr>
            <a:spLocks noGrp="1"/>
          </p:cNvSpPr>
          <p:nvPr>
            <p:ph sz="half" idx="1"/>
          </p:nvPr>
        </p:nvSpPr>
        <p:spPr/>
        <p:txBody>
          <a:bodyPr>
            <a:normAutofit/>
          </a:bodyPr>
          <a:lstStyle/>
          <a:p>
            <a:pPr marL="0" indent="0">
              <a:buNone/>
            </a:pPr>
            <a:r>
              <a:rPr lang="en-US" sz="3600" b="1" dirty="0">
                <a:solidFill>
                  <a:srgbClr val="0070C0"/>
                </a:solidFill>
              </a:rPr>
              <a:t>US History (High School)</a:t>
            </a:r>
          </a:p>
          <a:p>
            <a:r>
              <a:rPr lang="en-US" sz="3600" dirty="0"/>
              <a:t>Monday, May 18, 2026 </a:t>
            </a:r>
            <a:endParaRPr lang="en-US" sz="3600" b="1" dirty="0">
              <a:solidFill>
                <a:srgbClr val="0070C0"/>
              </a:solidFill>
            </a:endParaRPr>
          </a:p>
          <a:p>
            <a:pPr lvl="1"/>
            <a:r>
              <a:rPr lang="en-US" sz="3600" dirty="0"/>
              <a:t>1 day session</a:t>
            </a:r>
          </a:p>
          <a:p>
            <a:pPr lvl="1"/>
            <a:r>
              <a:rPr lang="en-US" sz="3600" b="1" dirty="0"/>
              <a:t>Time</a:t>
            </a:r>
          </a:p>
          <a:p>
            <a:pPr lvl="2"/>
            <a:r>
              <a:rPr lang="en-US" sz="3600" dirty="0"/>
              <a:t>9:30am start </a:t>
            </a:r>
          </a:p>
          <a:p>
            <a:pPr marL="0" indent="0">
              <a:buNone/>
            </a:pPr>
            <a:endParaRPr lang="en-US" dirty="0"/>
          </a:p>
        </p:txBody>
      </p:sp>
      <p:sp>
        <p:nvSpPr>
          <p:cNvPr id="4" name="Content Placeholder 3">
            <a:extLst>
              <a:ext uri="{FF2B5EF4-FFF2-40B4-BE49-F238E27FC236}">
                <a16:creationId xmlns:a16="http://schemas.microsoft.com/office/drawing/2014/main" id="{B916F10B-F29B-90C8-9884-AC9DD73C1DC7}"/>
              </a:ext>
            </a:extLst>
          </p:cNvPr>
          <p:cNvSpPr>
            <a:spLocks noGrp="1"/>
          </p:cNvSpPr>
          <p:nvPr>
            <p:ph sz="half" idx="2"/>
          </p:nvPr>
        </p:nvSpPr>
        <p:spPr/>
        <p:txBody>
          <a:bodyPr>
            <a:normAutofit/>
          </a:bodyPr>
          <a:lstStyle/>
          <a:p>
            <a:pPr marL="0" indent="0">
              <a:buNone/>
            </a:pPr>
            <a:r>
              <a:rPr lang="en-US" sz="4000" b="1" dirty="0">
                <a:solidFill>
                  <a:srgbClr val="0070C0"/>
                </a:solidFill>
              </a:rPr>
              <a:t>M/J Civics</a:t>
            </a:r>
          </a:p>
          <a:p>
            <a:r>
              <a:rPr lang="en-US" sz="4000" dirty="0"/>
              <a:t>Tuesday, May 19, 2026</a:t>
            </a:r>
            <a:endParaRPr lang="en-US" sz="4000" b="1" dirty="0">
              <a:solidFill>
                <a:srgbClr val="0070C0"/>
              </a:solidFill>
            </a:endParaRPr>
          </a:p>
          <a:p>
            <a:pPr lvl="1"/>
            <a:r>
              <a:rPr lang="en-US" sz="4000" dirty="0"/>
              <a:t>1 day session</a:t>
            </a:r>
          </a:p>
          <a:p>
            <a:pPr lvl="1"/>
            <a:r>
              <a:rPr lang="en-US" sz="4000" b="1" dirty="0"/>
              <a:t>Time</a:t>
            </a:r>
          </a:p>
          <a:p>
            <a:pPr lvl="2"/>
            <a:r>
              <a:rPr lang="en-US" sz="4000" dirty="0"/>
              <a:t>9:30am start </a:t>
            </a:r>
          </a:p>
        </p:txBody>
      </p:sp>
      <p:pic>
        <p:nvPicPr>
          <p:cNvPr id="14338" name="Picture 2" descr="laptop reading">
            <a:extLst>
              <a:ext uri="{FF2B5EF4-FFF2-40B4-BE49-F238E27FC236}">
                <a16:creationId xmlns:a16="http://schemas.microsoft.com/office/drawing/2014/main" id="{D3B087A2-99D2-6A04-5A7F-2234458F1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938" y="5076825"/>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497499"/>
      </p:ext>
    </p:extLst>
  </p:cSld>
  <p:clrMapOvr>
    <a:masterClrMapping/>
  </p:clrMapOvr>
  <mc:AlternateContent xmlns:mc="http://schemas.openxmlformats.org/markup-compatibility/2006" xmlns:p14="http://schemas.microsoft.com/office/powerpoint/2010/main">
    <mc:Choice Requires="p14">
      <p:transition spd="med" p14:dur="700" advTm="21696">
        <p:fade/>
      </p:transition>
    </mc:Choice>
    <mc:Fallback xmlns="">
      <p:transition spd="med" advTm="21696">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76997-1A8E-1599-9753-DCBADA963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9BF101-4374-6B7B-49A1-C36FB1DE4C8D}"/>
              </a:ext>
            </a:extLst>
          </p:cNvPr>
          <p:cNvSpPr>
            <a:spLocks noGrp="1"/>
          </p:cNvSpPr>
          <p:nvPr>
            <p:ph type="title"/>
          </p:nvPr>
        </p:nvSpPr>
        <p:spPr>
          <a:xfrm>
            <a:off x="276225" y="284176"/>
            <a:ext cx="11658600" cy="1508760"/>
          </a:xfrm>
        </p:spPr>
        <p:txBody>
          <a:bodyPr>
            <a:normAutofit/>
          </a:bodyPr>
          <a:lstStyle/>
          <a:p>
            <a:r>
              <a:rPr lang="en-US" sz="3600" dirty="0"/>
              <a:t>Testing – Spring Session </a:t>
            </a:r>
            <a:r>
              <a:rPr lang="en-US" sz="3600" b="1" dirty="0"/>
              <a:t>(Science EOC)</a:t>
            </a:r>
          </a:p>
        </p:txBody>
      </p:sp>
      <p:sp>
        <p:nvSpPr>
          <p:cNvPr id="3" name="Content Placeholder 2">
            <a:extLst>
              <a:ext uri="{FF2B5EF4-FFF2-40B4-BE49-F238E27FC236}">
                <a16:creationId xmlns:a16="http://schemas.microsoft.com/office/drawing/2014/main" id="{6E38EF78-5AB5-AC41-8482-65D08E25186C}"/>
              </a:ext>
            </a:extLst>
          </p:cNvPr>
          <p:cNvSpPr>
            <a:spLocks noGrp="1"/>
          </p:cNvSpPr>
          <p:nvPr>
            <p:ph sz="half" idx="1"/>
          </p:nvPr>
        </p:nvSpPr>
        <p:spPr/>
        <p:txBody>
          <a:bodyPr>
            <a:normAutofit/>
          </a:bodyPr>
          <a:lstStyle/>
          <a:p>
            <a:pPr marL="0" indent="0">
              <a:buNone/>
            </a:pPr>
            <a:r>
              <a:rPr lang="en-US" sz="4000" b="1" dirty="0">
                <a:solidFill>
                  <a:srgbClr val="0070C0"/>
                </a:solidFill>
              </a:rPr>
              <a:t>Biology</a:t>
            </a:r>
          </a:p>
          <a:p>
            <a:r>
              <a:rPr lang="en-US" sz="4000" dirty="0"/>
              <a:t>Wednesday, May 20, 2026 </a:t>
            </a:r>
            <a:endParaRPr lang="en-US" sz="4000" b="1" dirty="0">
              <a:solidFill>
                <a:srgbClr val="0070C0"/>
              </a:solidFill>
            </a:endParaRPr>
          </a:p>
          <a:p>
            <a:pPr lvl="1"/>
            <a:r>
              <a:rPr lang="en-US" sz="4000" dirty="0"/>
              <a:t>1 day session</a:t>
            </a:r>
          </a:p>
          <a:p>
            <a:pPr lvl="1"/>
            <a:r>
              <a:rPr lang="en-US" sz="4000" b="1" dirty="0"/>
              <a:t>Time</a:t>
            </a:r>
          </a:p>
          <a:p>
            <a:pPr lvl="2"/>
            <a:r>
              <a:rPr lang="en-US" sz="4000" dirty="0"/>
              <a:t>9:30am start </a:t>
            </a:r>
          </a:p>
          <a:p>
            <a:pPr marL="0" indent="0">
              <a:buNone/>
            </a:pPr>
            <a:endParaRPr lang="en-US" dirty="0"/>
          </a:p>
        </p:txBody>
      </p:sp>
      <p:pic>
        <p:nvPicPr>
          <p:cNvPr id="15362" name="Picture 2" descr="laptop reading">
            <a:extLst>
              <a:ext uri="{FF2B5EF4-FFF2-40B4-BE49-F238E27FC236}">
                <a16:creationId xmlns:a16="http://schemas.microsoft.com/office/drawing/2014/main" id="{B34EC90C-C56A-12D0-42FC-BD9F77E98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5065065"/>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761484"/>
      </p:ext>
    </p:extLst>
  </p:cSld>
  <p:clrMapOvr>
    <a:masterClrMapping/>
  </p:clrMapOvr>
  <mc:AlternateContent xmlns:mc="http://schemas.openxmlformats.org/markup-compatibility/2006" xmlns:p14="http://schemas.microsoft.com/office/powerpoint/2010/main">
    <mc:Choice Requires="p14">
      <p:transition spd="med" p14:dur="700" advTm="21696">
        <p:fade/>
      </p:transition>
    </mc:Choice>
    <mc:Fallback xmlns="">
      <p:transition spd="med" advTm="21696">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21227B1-1586-4CEF-A0F1-E3C7FFBD4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6FAAFE9E-515C-23B5-E48E-D664413B2BAB}"/>
              </a:ext>
            </a:extLst>
          </p:cNvPr>
          <p:cNvPicPr>
            <a:picLocks noChangeAspect="1"/>
          </p:cNvPicPr>
          <p:nvPr/>
        </p:nvPicPr>
        <p:blipFill>
          <a:blip r:embed="rId2"/>
          <a:srcRect t="39419" b="4331"/>
          <a:stretch/>
        </p:blipFill>
        <p:spPr>
          <a:xfrm>
            <a:off x="-3028" y="-40757"/>
            <a:ext cx="12191980" cy="6857990"/>
          </a:xfrm>
          <a:prstGeom prst="rect">
            <a:avLst/>
          </a:prstGeom>
        </p:spPr>
      </p:pic>
      <p:sp>
        <p:nvSpPr>
          <p:cNvPr id="10" name="Rectangle 9">
            <a:extLst>
              <a:ext uri="{FF2B5EF4-FFF2-40B4-BE49-F238E27FC236}">
                <a16:creationId xmlns:a16="http://schemas.microsoft.com/office/drawing/2014/main" id="{AD84F4E6-B3B1-40B7-A8C4-2D1683E6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p:cNvSpPr>
            <a:spLocks noGrp="1"/>
          </p:cNvSpPr>
          <p:nvPr>
            <p:ph type="title"/>
          </p:nvPr>
        </p:nvSpPr>
        <p:spPr>
          <a:xfrm>
            <a:off x="365759" y="2166364"/>
            <a:ext cx="11471565" cy="1739347"/>
          </a:xfrm>
        </p:spPr>
        <p:txBody>
          <a:bodyPr vert="horz" lIns="91440" tIns="45720" rIns="91440" bIns="45720" rtlCol="0" anchor="ctr">
            <a:normAutofit/>
          </a:bodyPr>
          <a:lstStyle/>
          <a:p>
            <a:pPr algn="ctr">
              <a:lnSpc>
                <a:spcPct val="80000"/>
              </a:lnSpc>
            </a:pPr>
            <a:r>
              <a:rPr lang="en-US" sz="6000" spc="150" dirty="0">
                <a:solidFill>
                  <a:schemeClr val="tx1"/>
                </a:solidFill>
              </a:rPr>
              <a:t>Important Dates </a:t>
            </a:r>
            <a:br>
              <a:rPr lang="en-US" sz="6000" spc="150" dirty="0">
                <a:solidFill>
                  <a:schemeClr val="tx1"/>
                </a:solidFill>
              </a:rPr>
            </a:br>
            <a:r>
              <a:rPr lang="en-US" sz="6000" spc="150" dirty="0">
                <a:solidFill>
                  <a:schemeClr val="tx1"/>
                </a:solidFill>
              </a:rPr>
              <a:t>2025-2026</a:t>
            </a:r>
          </a:p>
        </p:txBody>
      </p:sp>
      <p:sp>
        <p:nvSpPr>
          <p:cNvPr id="12" name="Rectangle 11">
            <a:extLst>
              <a:ext uri="{FF2B5EF4-FFF2-40B4-BE49-F238E27FC236}">
                <a16:creationId xmlns:a16="http://schemas.microsoft.com/office/drawing/2014/main" id="{67B81D4B-A7B2-4B11-A131-E1B85DFEE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887812"/>
            <a:ext cx="12188952" cy="4572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Tree>
    <p:extLst>
      <p:ext uri="{BB962C8B-B14F-4D97-AF65-F5344CB8AC3E}">
        <p14:creationId xmlns:p14="http://schemas.microsoft.com/office/powerpoint/2010/main" val="1642123133"/>
      </p:ext>
    </p:extLst>
  </p:cSld>
  <p:clrMapOvr>
    <a:masterClrMapping/>
  </p:clrMapOvr>
  <mc:AlternateContent xmlns:mc="http://schemas.openxmlformats.org/markup-compatibility/2006" xmlns:p14="http://schemas.microsoft.com/office/powerpoint/2010/main">
    <mc:Choice Requires="p14">
      <p:transition spd="med" p14:dur="700" advTm="8432">
        <p:fade/>
      </p:transition>
    </mc:Choice>
    <mc:Fallback xmlns="">
      <p:transition spd="med" advTm="8432">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B383374D-9EA7-4E1A-B621-AC981791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79" name="Rectangle 78">
            <a:extLst>
              <a:ext uri="{FF2B5EF4-FFF2-40B4-BE49-F238E27FC236}">
                <a16:creationId xmlns:a16="http://schemas.microsoft.com/office/drawing/2014/main" id="{07D0AF04-4ECC-44D9-93BA-F32A480C7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BA51945D-2210-4FFD-939B-FAB06B9F8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4585560"/>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F1C4E58-745D-2EBB-CBE6-174B7C853A7F}"/>
              </a:ext>
            </a:extLst>
          </p:cNvPr>
          <p:cNvSpPr>
            <a:spLocks noGrp="1"/>
          </p:cNvSpPr>
          <p:nvPr>
            <p:ph type="title"/>
          </p:nvPr>
        </p:nvSpPr>
        <p:spPr>
          <a:xfrm>
            <a:off x="1202919" y="4674398"/>
            <a:ext cx="9784080" cy="1508760"/>
          </a:xfrm>
        </p:spPr>
        <p:txBody>
          <a:bodyPr vert="horz" lIns="91440" tIns="45720" rIns="91440" bIns="45720" rtlCol="0" anchor="ctr">
            <a:normAutofit/>
          </a:bodyPr>
          <a:lstStyle/>
          <a:p>
            <a:r>
              <a:rPr lang="en-US" dirty="0"/>
              <a:t>Fall 2025 Important Dates</a:t>
            </a:r>
          </a:p>
        </p:txBody>
      </p:sp>
      <p:graphicFrame>
        <p:nvGraphicFramePr>
          <p:cNvPr id="58" name="Content Placeholder 2">
            <a:extLst>
              <a:ext uri="{FF2B5EF4-FFF2-40B4-BE49-F238E27FC236}">
                <a16:creationId xmlns:a16="http://schemas.microsoft.com/office/drawing/2014/main" id="{64409083-0ABB-5038-755F-2C9C1B365F39}"/>
              </a:ext>
            </a:extLst>
          </p:cNvPr>
          <p:cNvGraphicFramePr>
            <a:graphicFrameLocks noGrp="1"/>
          </p:cNvGraphicFramePr>
          <p:nvPr>
            <p:ph idx="1"/>
            <p:extLst>
              <p:ext uri="{D42A27DB-BD31-4B8C-83A1-F6EECF244321}">
                <p14:modId xmlns:p14="http://schemas.microsoft.com/office/powerpoint/2010/main" val="1443125672"/>
              </p:ext>
            </p:extLst>
          </p:nvPr>
        </p:nvGraphicFramePr>
        <p:xfrm>
          <a:off x="277423" y="556451"/>
          <a:ext cx="11543102" cy="3298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3369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86769">
        <p:fade/>
      </p:transition>
    </mc:Choice>
    <mc:Fallback xmlns="">
      <p:transition spd="med" advTm="86769">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B383374D-9EA7-4E1A-B621-AC981791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74" name="Rectangle 73">
            <a:extLst>
              <a:ext uri="{FF2B5EF4-FFF2-40B4-BE49-F238E27FC236}">
                <a16:creationId xmlns:a16="http://schemas.microsoft.com/office/drawing/2014/main" id="{07D0AF04-4ECC-44D9-93BA-F32A480C7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A51945D-2210-4FFD-939B-FAB06B9F8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4585560"/>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F1C4E58-745D-2EBB-CBE6-174B7C853A7F}"/>
              </a:ext>
            </a:extLst>
          </p:cNvPr>
          <p:cNvSpPr>
            <a:spLocks noGrp="1"/>
          </p:cNvSpPr>
          <p:nvPr>
            <p:ph type="title"/>
          </p:nvPr>
        </p:nvSpPr>
        <p:spPr>
          <a:xfrm>
            <a:off x="1202919" y="4674398"/>
            <a:ext cx="9784080" cy="1508760"/>
          </a:xfrm>
        </p:spPr>
        <p:txBody>
          <a:bodyPr vert="horz" lIns="91440" tIns="45720" rIns="91440" bIns="45720" rtlCol="0" anchor="ctr">
            <a:normAutofit/>
          </a:bodyPr>
          <a:lstStyle/>
          <a:p>
            <a:r>
              <a:rPr lang="en-US" dirty="0"/>
              <a:t>Spring 2026 Important Dates</a:t>
            </a:r>
          </a:p>
        </p:txBody>
      </p:sp>
      <p:graphicFrame>
        <p:nvGraphicFramePr>
          <p:cNvPr id="58" name="Content Placeholder 2">
            <a:extLst>
              <a:ext uri="{FF2B5EF4-FFF2-40B4-BE49-F238E27FC236}">
                <a16:creationId xmlns:a16="http://schemas.microsoft.com/office/drawing/2014/main" id="{64409083-0ABB-5038-755F-2C9C1B365F39}"/>
              </a:ext>
            </a:extLst>
          </p:cNvPr>
          <p:cNvGraphicFramePr>
            <a:graphicFrameLocks noGrp="1"/>
          </p:cNvGraphicFramePr>
          <p:nvPr>
            <p:ph idx="1"/>
            <p:extLst>
              <p:ext uri="{D42A27DB-BD31-4B8C-83A1-F6EECF244321}">
                <p14:modId xmlns:p14="http://schemas.microsoft.com/office/powerpoint/2010/main" val="4133464311"/>
              </p:ext>
            </p:extLst>
          </p:nvPr>
        </p:nvGraphicFramePr>
        <p:xfrm>
          <a:off x="317500" y="623126"/>
          <a:ext cx="11541125" cy="3298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35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12263">
        <p:fade/>
      </p:transition>
    </mc:Choice>
    <mc:Fallback xmlns="">
      <p:transition spd="med" advTm="112263">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6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4686300"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020968-8133-A402-AE0C-4724A46C8488}"/>
              </a:ext>
            </a:extLst>
          </p:cNvPr>
          <p:cNvSpPr>
            <a:spLocks noGrp="1"/>
          </p:cNvSpPr>
          <p:nvPr>
            <p:ph type="title"/>
          </p:nvPr>
        </p:nvSpPr>
        <p:spPr>
          <a:xfrm>
            <a:off x="634277" y="284176"/>
            <a:ext cx="3670874" cy="1508760"/>
          </a:xfrm>
        </p:spPr>
        <p:txBody>
          <a:bodyPr vert="horz" lIns="91440" tIns="45720" rIns="91440" bIns="45720" rtlCol="0" anchor="ctr">
            <a:normAutofit/>
          </a:bodyPr>
          <a:lstStyle/>
          <a:p>
            <a:r>
              <a:rPr lang="en-US" sz="3100">
                <a:solidFill>
                  <a:schemeClr val="tx2"/>
                </a:solidFill>
              </a:rPr>
              <a:t>Enrichment Days/On Campus Field Trips</a:t>
            </a:r>
          </a:p>
        </p:txBody>
      </p:sp>
      <p:sp>
        <p:nvSpPr>
          <p:cNvPr id="22" name="Rectangle 21">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19904C4-1D75-BEAE-FF72-8213A93E0F90}"/>
              </a:ext>
            </a:extLst>
          </p:cNvPr>
          <p:cNvPicPr>
            <a:picLocks noChangeAspect="1"/>
          </p:cNvPicPr>
          <p:nvPr/>
        </p:nvPicPr>
        <p:blipFill>
          <a:blip r:embed="rId2"/>
          <a:stretch>
            <a:fillRect/>
          </a:stretch>
        </p:blipFill>
        <p:spPr>
          <a:xfrm>
            <a:off x="7168091" y="619357"/>
            <a:ext cx="4832584" cy="5619286"/>
          </a:xfrm>
          <a:prstGeom prst="rect">
            <a:avLst/>
          </a:prstGeom>
        </p:spPr>
      </p:pic>
      <p:graphicFrame>
        <p:nvGraphicFramePr>
          <p:cNvPr id="6" name="Content Placeholder 2">
            <a:extLst>
              <a:ext uri="{FF2B5EF4-FFF2-40B4-BE49-F238E27FC236}">
                <a16:creationId xmlns:a16="http://schemas.microsoft.com/office/drawing/2014/main" id="{14555997-C4B2-E76D-2ACD-7245A13EBD98}"/>
              </a:ext>
            </a:extLst>
          </p:cNvPr>
          <p:cNvGraphicFramePr>
            <a:graphicFrameLocks noGrp="1"/>
          </p:cNvGraphicFramePr>
          <p:nvPr>
            <p:ph sz="half" idx="1"/>
            <p:extLst>
              <p:ext uri="{D42A27DB-BD31-4B8C-83A1-F6EECF244321}">
                <p14:modId xmlns:p14="http://schemas.microsoft.com/office/powerpoint/2010/main" val="608114503"/>
              </p:ext>
            </p:extLst>
          </p:nvPr>
        </p:nvGraphicFramePr>
        <p:xfrm>
          <a:off x="634277" y="2011680"/>
          <a:ext cx="3676678"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32F73901-CCFC-C54C-DF3F-E3639C8FADF2}"/>
              </a:ext>
            </a:extLst>
          </p:cNvPr>
          <p:cNvPicPr>
            <a:picLocks noChangeAspect="1"/>
          </p:cNvPicPr>
          <p:nvPr/>
        </p:nvPicPr>
        <p:blipFill>
          <a:blip r:embed="rId8"/>
          <a:stretch>
            <a:fillRect/>
          </a:stretch>
        </p:blipFill>
        <p:spPr>
          <a:xfrm>
            <a:off x="4672304" y="2493641"/>
            <a:ext cx="2425825" cy="2444876"/>
          </a:xfrm>
          <a:prstGeom prst="rect">
            <a:avLst/>
          </a:prstGeom>
        </p:spPr>
      </p:pic>
    </p:spTree>
    <p:extLst>
      <p:ext uri="{BB962C8B-B14F-4D97-AF65-F5344CB8AC3E}">
        <p14:creationId xmlns:p14="http://schemas.microsoft.com/office/powerpoint/2010/main" val="32003859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34382">
        <p:fade/>
      </p:transition>
    </mc:Choice>
    <mc:Fallback xmlns="">
      <p:transition spd="med" advTm="34382">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557C0A2-A564-3F25-DF48-E7DEE8143BB7}"/>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B383374D-9EA7-4E1A-B621-AC981791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327417A-696B-B8AD-1124-84F5ED9A4C2B}"/>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a:t>RamJams</a:t>
            </a:r>
          </a:p>
        </p:txBody>
      </p:sp>
      <p:graphicFrame>
        <p:nvGraphicFramePr>
          <p:cNvPr id="6" name="Content Placeholder 2">
            <a:extLst>
              <a:ext uri="{FF2B5EF4-FFF2-40B4-BE49-F238E27FC236}">
                <a16:creationId xmlns:a16="http://schemas.microsoft.com/office/drawing/2014/main" id="{EB68F2FC-3310-333F-31D0-316F511972E9}"/>
              </a:ext>
            </a:extLst>
          </p:cNvPr>
          <p:cNvGraphicFramePr>
            <a:graphicFrameLocks noGrp="1"/>
          </p:cNvGraphicFramePr>
          <p:nvPr>
            <p:ph sz="half" idx="1"/>
            <p:extLst>
              <p:ext uri="{D42A27DB-BD31-4B8C-83A1-F6EECF244321}">
                <p14:modId xmlns:p14="http://schemas.microsoft.com/office/powerpoint/2010/main" val="4048331458"/>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766191"/>
      </p:ext>
    </p:extLst>
  </p:cSld>
  <p:clrMapOvr>
    <a:masterClrMapping/>
  </p:clrMapOvr>
  <mc:AlternateContent xmlns:mc="http://schemas.openxmlformats.org/markup-compatibility/2006" xmlns:p14="http://schemas.microsoft.com/office/powerpoint/2010/main">
    <mc:Choice Requires="p14">
      <p:transition spd="med" p14:dur="700" advTm="34382">
        <p:fade/>
      </p:transition>
    </mc:Choice>
    <mc:Fallback xmlns="">
      <p:transition spd="med" advTm="34382">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F5EF35B-201C-44F0-B571-2B74F9527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0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C50BD6-981A-99DA-C673-2AE3BD3069E2}"/>
              </a:ext>
            </a:extLst>
          </p:cNvPr>
          <p:cNvSpPr>
            <a:spLocks noGrp="1"/>
          </p:cNvSpPr>
          <p:nvPr>
            <p:ph type="title"/>
          </p:nvPr>
        </p:nvSpPr>
        <p:spPr>
          <a:xfrm>
            <a:off x="243840" y="145068"/>
            <a:ext cx="6349999" cy="990024"/>
          </a:xfrm>
        </p:spPr>
        <p:txBody>
          <a:bodyPr vert="horz" lIns="91440" tIns="45720" rIns="91440" bIns="45720" rtlCol="0" anchor="ctr">
            <a:normAutofit/>
          </a:bodyPr>
          <a:lstStyle/>
          <a:p>
            <a:pPr algn="ctr"/>
            <a:r>
              <a:rPr lang="en-US" sz="3200" dirty="0">
                <a:solidFill>
                  <a:schemeClr val="bg1"/>
                </a:solidFill>
              </a:rPr>
              <a:t>We are a Program of Choice</a:t>
            </a:r>
          </a:p>
        </p:txBody>
      </p:sp>
      <p:sp>
        <p:nvSpPr>
          <p:cNvPr id="3" name="Content Placeholder 2">
            <a:extLst>
              <a:ext uri="{FF2B5EF4-FFF2-40B4-BE49-F238E27FC236}">
                <a16:creationId xmlns:a16="http://schemas.microsoft.com/office/drawing/2014/main" id="{8FCB7127-ECEE-C9DC-2FAB-AEB18F54BF27}"/>
              </a:ext>
            </a:extLst>
          </p:cNvPr>
          <p:cNvSpPr>
            <a:spLocks noGrp="1"/>
          </p:cNvSpPr>
          <p:nvPr>
            <p:ph sz="half" idx="2"/>
          </p:nvPr>
        </p:nvSpPr>
        <p:spPr>
          <a:xfrm>
            <a:off x="85528" y="1135092"/>
            <a:ext cx="6508311" cy="5577840"/>
          </a:xfrm>
        </p:spPr>
        <p:txBody>
          <a:bodyPr vert="horz" lIns="91440" tIns="45720" rIns="91440" bIns="45720" rtlCol="0">
            <a:normAutofit fontScale="92500" lnSpcReduction="10000"/>
          </a:bodyPr>
          <a:lstStyle/>
          <a:p>
            <a:pPr marL="502920"/>
            <a:r>
              <a:rPr lang="en-US" sz="2800" dirty="0">
                <a:solidFill>
                  <a:schemeClr val="bg1"/>
                </a:solidFill>
              </a:rPr>
              <a:t>SJVS is a public school located in St. Johns County</a:t>
            </a:r>
          </a:p>
          <a:p>
            <a:pPr marL="502920"/>
            <a:r>
              <a:rPr lang="en-US" sz="2800" dirty="0">
                <a:solidFill>
                  <a:schemeClr val="bg1"/>
                </a:solidFill>
              </a:rPr>
              <a:t>All teachers are highly effective instructors and are employed by St. Johns County School District</a:t>
            </a:r>
          </a:p>
          <a:p>
            <a:pPr marL="502920"/>
            <a:r>
              <a:rPr lang="en-US" sz="2800" dirty="0">
                <a:solidFill>
                  <a:schemeClr val="bg1"/>
                </a:solidFill>
              </a:rPr>
              <a:t>Our Mascot is the RAM</a:t>
            </a:r>
          </a:p>
          <a:p>
            <a:pPr marL="502920"/>
            <a:r>
              <a:rPr lang="en-US" sz="2800" dirty="0">
                <a:solidFill>
                  <a:schemeClr val="bg1"/>
                </a:solidFill>
              </a:rPr>
              <a:t>Our  main building is located on the First Coast Technical College Campus</a:t>
            </a:r>
          </a:p>
          <a:p>
            <a:pPr marL="502920"/>
            <a:r>
              <a:rPr lang="en-US" sz="2800" dirty="0">
                <a:solidFill>
                  <a:schemeClr val="bg1"/>
                </a:solidFill>
              </a:rPr>
              <a:t>We use Florida Virtual School curriculum</a:t>
            </a:r>
          </a:p>
          <a:p>
            <a:pPr marL="45720"/>
            <a:r>
              <a:rPr lang="en-US" sz="2800" b="1" dirty="0">
                <a:solidFill>
                  <a:schemeClr val="bg1"/>
                </a:solidFill>
              </a:rPr>
              <a:t>Some Common Questions</a:t>
            </a:r>
          </a:p>
          <a:p>
            <a:pPr marL="822960" lvl="1"/>
            <a:r>
              <a:rPr lang="en-US" sz="2800" dirty="0">
                <a:solidFill>
                  <a:schemeClr val="bg1"/>
                </a:solidFill>
              </a:rPr>
              <a:t>We are not FLVS, SJVS uses their curriculum, but provides the instructors</a:t>
            </a:r>
          </a:p>
          <a:p>
            <a:pPr marL="822960" lvl="1"/>
            <a:r>
              <a:rPr lang="en-US" sz="2800" dirty="0">
                <a:solidFill>
                  <a:schemeClr val="bg1"/>
                </a:solidFill>
              </a:rPr>
              <a:t>Full-time SJVS is not Home Education</a:t>
            </a:r>
          </a:p>
          <a:p>
            <a:endParaRPr lang="en-US" sz="1700" dirty="0">
              <a:solidFill>
                <a:schemeClr val="bg1"/>
              </a:solidFill>
            </a:endParaRPr>
          </a:p>
        </p:txBody>
      </p:sp>
      <p:sp>
        <p:nvSpPr>
          <p:cNvPr id="21" name="Rectangle 20">
            <a:extLst>
              <a:ext uri="{FF2B5EF4-FFF2-40B4-BE49-F238E27FC236}">
                <a16:creationId xmlns:a16="http://schemas.microsoft.com/office/drawing/2014/main" id="{4BF33555-1B12-49B5-BADE-CEAB32216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1186" y="0"/>
            <a:ext cx="53008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Logo&#10;&#10;Description automatically generated">
            <a:extLst>
              <a:ext uri="{FF2B5EF4-FFF2-40B4-BE49-F238E27FC236}">
                <a16:creationId xmlns:a16="http://schemas.microsoft.com/office/drawing/2014/main" id="{22898986-F694-B84F-F1BA-3FE639FE3D28}"/>
              </a:ext>
            </a:extLst>
          </p:cNvPr>
          <p:cNvPicPr>
            <a:picLocks noGrp="1" noChangeAspect="1"/>
          </p:cNvPicPr>
          <p:nvPr>
            <p:ph sz="half" idx="1"/>
          </p:nvPr>
        </p:nvPicPr>
        <p:blipFill>
          <a:blip r:embed="rId3"/>
          <a:stretch>
            <a:fillRect/>
          </a:stretch>
        </p:blipFill>
        <p:spPr>
          <a:xfrm>
            <a:off x="7534654" y="2035510"/>
            <a:ext cx="4013879" cy="2960235"/>
          </a:xfrm>
          <a:prstGeom prst="rect">
            <a:avLst/>
          </a:prstGeom>
          <a:noFill/>
        </p:spPr>
      </p:pic>
    </p:spTree>
    <p:extLst>
      <p:ext uri="{BB962C8B-B14F-4D97-AF65-F5344CB8AC3E}">
        <p14:creationId xmlns:p14="http://schemas.microsoft.com/office/powerpoint/2010/main" val="21089109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62530">
        <p:fade/>
      </p:transition>
    </mc:Choice>
    <mc:Fallback xmlns="">
      <p:transition spd="med" advTm="6253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471017-3497-4F9F-A862-BA1016D13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E7BB245-1516-48B9-8C45-E83FC9BF6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19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62C5FF7-82FA-4981-A20D-264C4BBF1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24216"/>
            <a:ext cx="7543800" cy="1738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7D18D0-8814-CED9-92EA-225872B0322B}"/>
              </a:ext>
            </a:extLst>
          </p:cNvPr>
          <p:cNvSpPr>
            <a:spLocks noGrp="1"/>
          </p:cNvSpPr>
          <p:nvPr>
            <p:ph type="title"/>
          </p:nvPr>
        </p:nvSpPr>
        <p:spPr>
          <a:xfrm>
            <a:off x="749804" y="2338928"/>
            <a:ext cx="6006596" cy="1508760"/>
          </a:xfrm>
        </p:spPr>
        <p:txBody>
          <a:bodyPr>
            <a:normAutofit/>
          </a:bodyPr>
          <a:lstStyle/>
          <a:p>
            <a:pPr algn="ctr"/>
            <a:r>
              <a:rPr lang="en-US">
                <a:solidFill>
                  <a:schemeClr val="tx2"/>
                </a:solidFill>
              </a:rPr>
              <a:t>Academic Days</a:t>
            </a:r>
          </a:p>
        </p:txBody>
      </p:sp>
      <p:graphicFrame>
        <p:nvGraphicFramePr>
          <p:cNvPr id="5" name="Content Placeholder 2">
            <a:extLst>
              <a:ext uri="{FF2B5EF4-FFF2-40B4-BE49-F238E27FC236}">
                <a16:creationId xmlns:a16="http://schemas.microsoft.com/office/drawing/2014/main" id="{AEA97F1B-37D2-A8BA-F3BF-8CF33293A5EF}"/>
              </a:ext>
            </a:extLst>
          </p:cNvPr>
          <p:cNvGraphicFramePr>
            <a:graphicFrameLocks noGrp="1"/>
          </p:cNvGraphicFramePr>
          <p:nvPr>
            <p:ph idx="1"/>
            <p:extLst>
              <p:ext uri="{D42A27DB-BD31-4B8C-83A1-F6EECF244321}">
                <p14:modId xmlns:p14="http://schemas.microsoft.com/office/powerpoint/2010/main" val="670739453"/>
              </p:ext>
            </p:extLst>
          </p:nvPr>
        </p:nvGraphicFramePr>
        <p:xfrm>
          <a:off x="8153400" y="927809"/>
          <a:ext cx="3394220" cy="4964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5756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19056">
        <p:fade/>
      </p:transition>
    </mc:Choice>
    <mc:Fallback xmlns="">
      <p:transition spd="med" advTm="119056">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50E4-4BFB-BEEC-4F19-C7744A4B7D27}"/>
              </a:ext>
            </a:extLst>
          </p:cNvPr>
          <p:cNvSpPr>
            <a:spLocks noGrp="1"/>
          </p:cNvSpPr>
          <p:nvPr>
            <p:ph type="title"/>
          </p:nvPr>
        </p:nvSpPr>
        <p:spPr/>
        <p:txBody>
          <a:bodyPr>
            <a:normAutofit/>
          </a:bodyPr>
          <a:lstStyle/>
          <a:p>
            <a:r>
              <a:rPr lang="en-US" dirty="0"/>
              <a:t>SJVS Website – Ultimate Hub for Info</a:t>
            </a:r>
            <a:br>
              <a:rPr lang="en-US" dirty="0"/>
            </a:br>
            <a:r>
              <a:rPr lang="en-US" dirty="0">
                <a:hlinkClick r:id="rId3"/>
              </a:rPr>
              <a:t>https://stjohnsvirtual.com/</a:t>
            </a:r>
            <a:r>
              <a:rPr lang="en-US" dirty="0"/>
              <a:t> </a:t>
            </a:r>
          </a:p>
        </p:txBody>
      </p:sp>
      <p:pic>
        <p:nvPicPr>
          <p:cNvPr id="8" name="Content Placeholder 7">
            <a:extLst>
              <a:ext uri="{FF2B5EF4-FFF2-40B4-BE49-F238E27FC236}">
                <a16:creationId xmlns:a16="http://schemas.microsoft.com/office/drawing/2014/main" id="{0B1F8CD7-86C4-15C7-9B6E-D5BEA6D4A51A}"/>
              </a:ext>
            </a:extLst>
          </p:cNvPr>
          <p:cNvPicPr>
            <a:picLocks noGrp="1" noChangeAspect="1"/>
          </p:cNvPicPr>
          <p:nvPr>
            <p:ph idx="1"/>
          </p:nvPr>
        </p:nvPicPr>
        <p:blipFill>
          <a:blip r:embed="rId4"/>
          <a:stretch>
            <a:fillRect/>
          </a:stretch>
        </p:blipFill>
        <p:spPr>
          <a:xfrm>
            <a:off x="1203325" y="2276810"/>
            <a:ext cx="9783763" cy="3675980"/>
          </a:xfrm>
        </p:spPr>
      </p:pic>
    </p:spTree>
    <p:extLst>
      <p:ext uri="{BB962C8B-B14F-4D97-AF65-F5344CB8AC3E}">
        <p14:creationId xmlns:p14="http://schemas.microsoft.com/office/powerpoint/2010/main" val="404301965"/>
      </p:ext>
    </p:extLst>
  </p:cSld>
  <p:clrMapOvr>
    <a:masterClrMapping/>
  </p:clrMapOvr>
  <mc:AlternateContent xmlns:mc="http://schemas.openxmlformats.org/markup-compatibility/2006" xmlns:p14="http://schemas.microsoft.com/office/powerpoint/2010/main">
    <mc:Choice Requires="p14">
      <p:transition spd="med" p14:dur="700" advTm="58820">
        <p:fade/>
      </p:transition>
    </mc:Choice>
    <mc:Fallback xmlns="">
      <p:transition spd="med" advTm="5882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33150E4-4BFB-BEEC-4F19-C7744A4B7D27}"/>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a:t>SJVS Website </a:t>
            </a:r>
            <a:br>
              <a:rPr lang="en-US"/>
            </a:br>
            <a:r>
              <a:rPr lang="en-US"/>
              <a:t>SJVS Full-time Families Menu</a:t>
            </a:r>
          </a:p>
        </p:txBody>
      </p:sp>
      <p:sp>
        <p:nvSpPr>
          <p:cNvPr id="19" name="Text Placeholder 3">
            <a:extLst>
              <a:ext uri="{FF2B5EF4-FFF2-40B4-BE49-F238E27FC236}">
                <a16:creationId xmlns:a16="http://schemas.microsoft.com/office/drawing/2014/main" id="{E205D5D0-2E57-7630-86DD-B1B7C8D1E41B}"/>
              </a:ext>
            </a:extLst>
          </p:cNvPr>
          <p:cNvSpPr>
            <a:spLocks noGrp="1"/>
          </p:cNvSpPr>
          <p:nvPr>
            <p:ph type="body" sz="half" idx="2"/>
          </p:nvPr>
        </p:nvSpPr>
        <p:spPr>
          <a:xfrm>
            <a:off x="1202920" y="2011680"/>
            <a:ext cx="6263640" cy="4206240"/>
          </a:xfrm>
        </p:spPr>
        <p:txBody>
          <a:bodyPr vert="horz" lIns="91440" tIns="45720" rIns="91440" bIns="45720" rtlCol="0">
            <a:normAutofit/>
          </a:bodyPr>
          <a:lstStyle/>
          <a:p>
            <a:pPr indent="-182880">
              <a:lnSpc>
                <a:spcPct val="90000"/>
              </a:lnSpc>
              <a:buFont typeface="Wingdings" pitchFamily="2" charset="2"/>
              <a:buChar char=""/>
            </a:pPr>
            <a:r>
              <a:rPr lang="en-US" sz="4000" dirty="0">
                <a:hlinkClick r:id="rId3">
                  <a:extLst>
                    <a:ext uri="{A12FA001-AC4F-418D-AE19-62706E023703}">
                      <ahyp:hlinkClr xmlns:ahyp="http://schemas.microsoft.com/office/drawing/2018/hyperlinkcolor" val="tx"/>
                    </a:ext>
                  </a:extLst>
                </a:hlinkClick>
              </a:rPr>
              <a:t>https://stjohnsvirtual.com/</a:t>
            </a:r>
            <a:endParaRPr lang="en-US" sz="4000" dirty="0"/>
          </a:p>
          <a:p>
            <a:pPr indent="-182880">
              <a:lnSpc>
                <a:spcPct val="90000"/>
              </a:lnSpc>
              <a:buFont typeface="Wingdings" pitchFamily="2" charset="2"/>
              <a:buChar char=""/>
            </a:pPr>
            <a:endParaRPr lang="en-US" dirty="0"/>
          </a:p>
        </p:txBody>
      </p:sp>
      <p:pic>
        <p:nvPicPr>
          <p:cNvPr id="4" name="Picture 3">
            <a:extLst>
              <a:ext uri="{FF2B5EF4-FFF2-40B4-BE49-F238E27FC236}">
                <a16:creationId xmlns:a16="http://schemas.microsoft.com/office/drawing/2014/main" id="{13C7D2DB-9024-818A-D3E3-C88F92395126}"/>
              </a:ext>
            </a:extLst>
          </p:cNvPr>
          <p:cNvPicPr>
            <a:picLocks noChangeAspect="1"/>
          </p:cNvPicPr>
          <p:nvPr/>
        </p:nvPicPr>
        <p:blipFill>
          <a:blip r:embed="rId4"/>
          <a:stretch>
            <a:fillRect/>
          </a:stretch>
        </p:blipFill>
        <p:spPr>
          <a:xfrm>
            <a:off x="477318" y="2801051"/>
            <a:ext cx="11389562" cy="3416869"/>
          </a:xfrm>
          <a:prstGeom prst="rect">
            <a:avLst/>
          </a:prstGeom>
        </p:spPr>
      </p:pic>
    </p:spTree>
    <p:extLst>
      <p:ext uri="{BB962C8B-B14F-4D97-AF65-F5344CB8AC3E}">
        <p14:creationId xmlns:p14="http://schemas.microsoft.com/office/powerpoint/2010/main" val="790529032"/>
      </p:ext>
    </p:extLst>
  </p:cSld>
  <p:clrMapOvr>
    <a:masterClrMapping/>
  </p:clrMapOvr>
  <mc:AlternateContent xmlns:mc="http://schemas.openxmlformats.org/markup-compatibility/2006" xmlns:p14="http://schemas.microsoft.com/office/powerpoint/2010/main">
    <mc:Choice Requires="p14">
      <p:transition spd="med" p14:dur="700" advTm="13004">
        <p:fade/>
      </p:transition>
    </mc:Choice>
    <mc:Fallback xmlns="">
      <p:transition spd="med" advTm="13004">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75A510-99DD-46D8-AE1A-CB86DEDF7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91919E56-817A-4365-8FCB-F7BC7184B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3CD9C1C2-DCE1-4DA7-AA7A-5957AEF3B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48640"/>
            <a:ext cx="12188952"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004A8D01-819B-A310-6437-379C4DAF6879}"/>
              </a:ext>
            </a:extLst>
          </p:cNvPr>
          <p:cNvSpPr>
            <a:spLocks noGrp="1"/>
          </p:cNvSpPr>
          <p:nvPr>
            <p:ph type="title"/>
          </p:nvPr>
        </p:nvSpPr>
        <p:spPr>
          <a:xfrm>
            <a:off x="355209" y="685800"/>
            <a:ext cx="11471565" cy="1739347"/>
          </a:xfrm>
        </p:spPr>
        <p:txBody>
          <a:bodyPr vert="horz" lIns="91440" tIns="45720" rIns="91440" bIns="45720" rtlCol="0" anchor="ctr">
            <a:normAutofit/>
          </a:bodyPr>
          <a:lstStyle/>
          <a:p>
            <a:pPr algn="ctr">
              <a:lnSpc>
                <a:spcPct val="80000"/>
              </a:lnSpc>
            </a:pPr>
            <a:r>
              <a:rPr lang="en-US" sz="6000" spc="150"/>
              <a:t>Mastery Based Learning</a:t>
            </a:r>
          </a:p>
        </p:txBody>
      </p:sp>
      <p:pic>
        <p:nvPicPr>
          <p:cNvPr id="5" name="Content Placeholder 4">
            <a:extLst>
              <a:ext uri="{FF2B5EF4-FFF2-40B4-BE49-F238E27FC236}">
                <a16:creationId xmlns:a16="http://schemas.microsoft.com/office/drawing/2014/main" id="{5B3AFAB4-555C-11BC-1BD9-1466E75C5653}"/>
              </a:ext>
            </a:extLst>
          </p:cNvPr>
          <p:cNvPicPr>
            <a:picLocks noChangeAspect="1"/>
          </p:cNvPicPr>
          <p:nvPr/>
        </p:nvPicPr>
        <p:blipFill>
          <a:blip r:embed="rId3"/>
          <a:srcRect r="191" b="-2"/>
          <a:stretch/>
        </p:blipFill>
        <p:spPr>
          <a:xfrm>
            <a:off x="629842" y="2514600"/>
            <a:ext cx="7355918" cy="4145705"/>
          </a:xfrm>
          <a:prstGeom prst="rect">
            <a:avLst/>
          </a:prstGeom>
        </p:spPr>
      </p:pic>
      <p:pic>
        <p:nvPicPr>
          <p:cNvPr id="9" name="Content Placeholder 8" descr="A blue ram with horns&#10;&#10;AI-generated content may be incorrect.">
            <a:extLst>
              <a:ext uri="{FF2B5EF4-FFF2-40B4-BE49-F238E27FC236}">
                <a16:creationId xmlns:a16="http://schemas.microsoft.com/office/drawing/2014/main" id="{CB62868E-1787-6359-F609-1ACA79395323}"/>
              </a:ext>
            </a:extLst>
          </p:cNvPr>
          <p:cNvPicPr>
            <a:picLocks noGrp="1" noChangeAspect="1"/>
          </p:cNvPicPr>
          <p:nvPr>
            <p:ph idx="1"/>
          </p:nvPr>
        </p:nvPicPr>
        <p:blipFill>
          <a:blip r:embed="rId4"/>
          <a:stretch>
            <a:fillRect/>
          </a:stretch>
        </p:blipFill>
        <p:spPr>
          <a:xfrm>
            <a:off x="8311170" y="3095385"/>
            <a:ext cx="3626900" cy="2674937"/>
          </a:xfrm>
        </p:spPr>
      </p:pic>
    </p:spTree>
    <p:extLst>
      <p:ext uri="{BB962C8B-B14F-4D97-AF65-F5344CB8AC3E}">
        <p14:creationId xmlns:p14="http://schemas.microsoft.com/office/powerpoint/2010/main" val="3964008649"/>
      </p:ext>
    </p:extLst>
  </p:cSld>
  <p:clrMapOvr>
    <a:masterClrMapping/>
  </p:clrMapOvr>
  <mc:AlternateContent xmlns:mc="http://schemas.openxmlformats.org/markup-compatibility/2006" xmlns:p14="http://schemas.microsoft.com/office/powerpoint/2010/main">
    <mc:Choice Requires="p14">
      <p:transition spd="med" p14:dur="700" advTm="109114">
        <p:fade/>
      </p:transition>
    </mc:Choice>
    <mc:Fallback xmlns="">
      <p:transition spd="med" advTm="109114">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ittin the books">
            <a:extLst>
              <a:ext uri="{FF2B5EF4-FFF2-40B4-BE49-F238E27FC236}">
                <a16:creationId xmlns:a16="http://schemas.microsoft.com/office/drawing/2014/main" id="{979CB270-DB34-1505-D558-CA04A557D7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06788" y="235891"/>
            <a:ext cx="2595042" cy="2595042"/>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E9FC4C-2239-8893-5729-FB884A4CCD87}"/>
              </a:ext>
            </a:extLst>
          </p:cNvPr>
          <p:cNvSpPr>
            <a:spLocks noGrp="1"/>
          </p:cNvSpPr>
          <p:nvPr>
            <p:ph type="title"/>
          </p:nvPr>
        </p:nvSpPr>
        <p:spPr>
          <a:xfrm>
            <a:off x="635211" y="4562855"/>
            <a:ext cx="10916365" cy="1137554"/>
          </a:xfrm>
        </p:spPr>
        <p:txBody>
          <a:bodyPr vert="horz" lIns="91440" tIns="45720" rIns="91440" bIns="45720" rtlCol="0" anchor="b">
            <a:normAutofit/>
          </a:bodyPr>
          <a:lstStyle/>
          <a:p>
            <a:r>
              <a:rPr lang="en-US" sz="4800" spc="150"/>
              <a:t>Pacing</a:t>
            </a:r>
          </a:p>
        </p:txBody>
      </p:sp>
      <p:sp>
        <p:nvSpPr>
          <p:cNvPr id="3" name="TextBox 2">
            <a:extLst>
              <a:ext uri="{FF2B5EF4-FFF2-40B4-BE49-F238E27FC236}">
                <a16:creationId xmlns:a16="http://schemas.microsoft.com/office/drawing/2014/main" id="{24ECDE68-D0F6-45BA-7E76-6B981D23CC63}"/>
              </a:ext>
            </a:extLst>
          </p:cNvPr>
          <p:cNvSpPr txBox="1"/>
          <p:nvPr/>
        </p:nvSpPr>
        <p:spPr>
          <a:xfrm>
            <a:off x="584305" y="1915976"/>
            <a:ext cx="11018176" cy="5293757"/>
          </a:xfrm>
          <a:prstGeom prst="rect">
            <a:avLst/>
          </a:prstGeom>
          <a:noFill/>
        </p:spPr>
        <p:txBody>
          <a:bodyPr wrap="square" rtlCol="0">
            <a:spAutoFit/>
          </a:bodyPr>
          <a:lstStyle/>
          <a:p>
            <a:pPr marL="342900" indent="-342900">
              <a:buFont typeface="+mj-lt"/>
              <a:buAutoNum type="arabicPeriod"/>
            </a:pPr>
            <a:r>
              <a:rPr lang="en-US" sz="2000" dirty="0"/>
              <a:t>Submit assignments on time</a:t>
            </a:r>
          </a:p>
          <a:p>
            <a:pPr marL="800100" lvl="1" indent="-342900">
              <a:buFont typeface="+mj-lt"/>
              <a:buAutoNum type="arabicPeriod"/>
            </a:pPr>
            <a:r>
              <a:rPr lang="en-US" sz="2000" dirty="0"/>
              <a:t>All worked will be graded within 2 school days.</a:t>
            </a:r>
          </a:p>
          <a:p>
            <a:pPr marL="800100" lvl="1" indent="-342900">
              <a:buFont typeface="+mj-lt"/>
              <a:buAutoNum type="arabicPeriod"/>
            </a:pPr>
            <a:r>
              <a:rPr lang="en-US" sz="2000" dirty="0"/>
              <a:t>Essays will have up to five school days to be graded.</a:t>
            </a:r>
          </a:p>
          <a:p>
            <a:pPr lvl="1"/>
            <a:endParaRPr lang="en-US" sz="2000" dirty="0"/>
          </a:p>
          <a:p>
            <a:pPr marL="342900" indent="-342900">
              <a:buFont typeface="+mj-lt"/>
              <a:buAutoNum type="arabicPeriod"/>
            </a:pPr>
            <a:r>
              <a:rPr lang="en-US" sz="2000" dirty="0"/>
              <a:t>Failure to adhere to your pace chart could result in being withdrawn from the course, or full-time program. </a:t>
            </a:r>
          </a:p>
          <a:p>
            <a:endParaRPr lang="en-US" sz="2000" dirty="0"/>
          </a:p>
          <a:p>
            <a:pPr marL="342900" indent="-342900">
              <a:buFont typeface="+mj-lt"/>
              <a:buAutoNum type="arabicPeriod" startAt="3"/>
            </a:pPr>
            <a:r>
              <a:rPr lang="en-US" sz="2000" dirty="0"/>
              <a:t>A general guide is to complete roughly 7% of each course each week. </a:t>
            </a:r>
          </a:p>
          <a:p>
            <a:pPr marL="800100" lvl="1" indent="-342900">
              <a:buFont typeface="+mj-lt"/>
              <a:buAutoNum type="arabicPeriod"/>
            </a:pPr>
            <a:r>
              <a:rPr lang="en-US" sz="2000" dirty="0"/>
              <a:t>However, please refer to your pace chart for it will reflect accurately whether you are on pace or not.</a:t>
            </a:r>
          </a:p>
          <a:p>
            <a:pPr lvl="1"/>
            <a:endParaRPr lang="en-US" sz="2000" dirty="0"/>
          </a:p>
          <a:p>
            <a:pPr marL="342900" indent="-342900">
              <a:buFont typeface="+mj-lt"/>
              <a:buAutoNum type="arabicPeriod" startAt="3"/>
            </a:pPr>
            <a:r>
              <a:rPr lang="en-US" sz="2000" dirty="0"/>
              <a:t>All coursework is due by 5pm on Fridays.</a:t>
            </a:r>
          </a:p>
          <a:p>
            <a:endParaRPr lang="en-US" sz="2000" dirty="0"/>
          </a:p>
          <a:p>
            <a:pPr marL="342900" indent="-342900">
              <a:buFont typeface="+mj-lt"/>
              <a:buAutoNum type="arabicPeriod" startAt="5"/>
            </a:pPr>
            <a:r>
              <a:rPr lang="en-US" sz="2000" dirty="0"/>
              <a:t>Completing your segment is a marathon, not a sprint. Pacing yourself will help in completing the race and not falling behind and then thinking you can turn all assignments in at the end. This is not what this program is meant to be. </a:t>
            </a:r>
          </a:p>
          <a:p>
            <a:pPr marL="800100" lvl="1" indent="-342900">
              <a:buFont typeface="+mj-lt"/>
              <a:buAutoNum type="arabicPeriod"/>
            </a:pPr>
            <a:endParaRPr lang="en-US" dirty="0"/>
          </a:p>
        </p:txBody>
      </p:sp>
      <p:sp>
        <p:nvSpPr>
          <p:cNvPr id="8" name="TextBox 7">
            <a:extLst>
              <a:ext uri="{FF2B5EF4-FFF2-40B4-BE49-F238E27FC236}">
                <a16:creationId xmlns:a16="http://schemas.microsoft.com/office/drawing/2014/main" id="{DA721664-3D3A-0839-A3F4-CE8C368A893C}"/>
              </a:ext>
            </a:extLst>
          </p:cNvPr>
          <p:cNvSpPr txBox="1"/>
          <p:nvPr/>
        </p:nvSpPr>
        <p:spPr>
          <a:xfrm>
            <a:off x="1093039" y="642291"/>
            <a:ext cx="4675517" cy="1477328"/>
          </a:xfrm>
          <a:prstGeom prst="rect">
            <a:avLst/>
          </a:prstGeom>
          <a:noFill/>
        </p:spPr>
        <p:txBody>
          <a:bodyPr wrap="square" rtlCol="0">
            <a:spAutoFit/>
          </a:bodyPr>
          <a:lstStyle/>
          <a:p>
            <a:r>
              <a:rPr lang="en-US" sz="7200" dirty="0">
                <a:solidFill>
                  <a:srgbClr val="0070C0"/>
                </a:solidFill>
              </a:rPr>
              <a:t>Pacing</a:t>
            </a:r>
            <a:endParaRPr lang="en-US" dirty="0">
              <a:solidFill>
                <a:srgbClr val="0070C0"/>
              </a:solidFill>
            </a:endParaRPr>
          </a:p>
          <a:p>
            <a:endParaRPr lang="en-US" dirty="0"/>
          </a:p>
        </p:txBody>
      </p:sp>
    </p:spTree>
    <p:extLst>
      <p:ext uri="{BB962C8B-B14F-4D97-AF65-F5344CB8AC3E}">
        <p14:creationId xmlns:p14="http://schemas.microsoft.com/office/powerpoint/2010/main" val="143011237"/>
      </p:ext>
    </p:extLst>
  </p:cSld>
  <p:clrMapOvr>
    <a:masterClrMapping/>
  </p:clrMapOvr>
  <mc:AlternateContent xmlns:mc="http://schemas.openxmlformats.org/markup-compatibility/2006" xmlns:p14="http://schemas.microsoft.com/office/powerpoint/2010/main">
    <mc:Choice Requires="p14">
      <p:transition spd="med" p14:dur="700" advTm="119318">
        <p:fade/>
      </p:transition>
    </mc:Choice>
    <mc:Fallback xmlns="">
      <p:transition spd="med" advTm="119318">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A802-D42C-3B9A-6C5A-86CA5FB7524B}"/>
              </a:ext>
            </a:extLst>
          </p:cNvPr>
          <p:cNvSpPr>
            <a:spLocks noGrp="1"/>
          </p:cNvSpPr>
          <p:nvPr>
            <p:ph type="title"/>
          </p:nvPr>
        </p:nvSpPr>
        <p:spPr/>
        <p:txBody>
          <a:bodyPr>
            <a:normAutofit/>
          </a:bodyPr>
          <a:lstStyle/>
          <a:p>
            <a:r>
              <a:rPr lang="en-US"/>
              <a:t>Discussion Based Assessments (DBAs)</a:t>
            </a:r>
            <a:endParaRPr lang="en-US" dirty="0"/>
          </a:p>
        </p:txBody>
      </p:sp>
      <p:pic>
        <p:nvPicPr>
          <p:cNvPr id="5" name="Content Placeholder 4">
            <a:extLst>
              <a:ext uri="{FF2B5EF4-FFF2-40B4-BE49-F238E27FC236}">
                <a16:creationId xmlns:a16="http://schemas.microsoft.com/office/drawing/2014/main" id="{0DD550E6-DC55-9367-52B0-A24696F2F1A7}"/>
              </a:ext>
            </a:extLst>
          </p:cNvPr>
          <p:cNvPicPr>
            <a:picLocks noGrp="1" noChangeAspect="1"/>
          </p:cNvPicPr>
          <p:nvPr>
            <p:ph idx="1"/>
          </p:nvPr>
        </p:nvPicPr>
        <p:blipFill>
          <a:blip r:embed="rId3"/>
          <a:stretch>
            <a:fillRect/>
          </a:stretch>
        </p:blipFill>
        <p:spPr>
          <a:xfrm>
            <a:off x="3291340" y="1867694"/>
            <a:ext cx="8575540" cy="4421346"/>
          </a:xfrm>
        </p:spPr>
      </p:pic>
      <p:pic>
        <p:nvPicPr>
          <p:cNvPr id="3074" name="Picture 2" descr="any questions">
            <a:extLst>
              <a:ext uri="{FF2B5EF4-FFF2-40B4-BE49-F238E27FC236}">
                <a16:creationId xmlns:a16="http://schemas.microsoft.com/office/drawing/2014/main" id="{C4CBA057-517C-7FF2-E641-933E5F2CA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2" y="2938902"/>
            <a:ext cx="2539549" cy="253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160547"/>
      </p:ext>
    </p:extLst>
  </p:cSld>
  <p:clrMapOvr>
    <a:masterClrMapping/>
  </p:clrMapOvr>
  <mc:AlternateContent xmlns:mc="http://schemas.openxmlformats.org/markup-compatibility/2006" xmlns:p14="http://schemas.microsoft.com/office/powerpoint/2010/main">
    <mc:Choice Requires="p14">
      <p:transition spd="med" p14:dur="700" advTm="78794">
        <p:fade/>
      </p:transition>
    </mc:Choice>
    <mc:Fallback xmlns="">
      <p:transition spd="med" advTm="78794">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believe in yourself">
            <a:extLst>
              <a:ext uri="{FF2B5EF4-FFF2-40B4-BE49-F238E27FC236}">
                <a16:creationId xmlns:a16="http://schemas.microsoft.com/office/drawing/2014/main" id="{71281AC7-CEB6-6850-E6FB-CF93FF6C629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3427" y="1748358"/>
            <a:ext cx="3361283" cy="3361283"/>
          </a:xfrm>
          <a:prstGeom prst="roundRect">
            <a:avLst>
              <a:gd name="adj" fmla="val 5301"/>
            </a:avLst>
          </a:prstGeom>
          <a:noFill/>
          <a:ln w="82550" cap="sq">
            <a:noFill/>
            <a:miter lim="800000"/>
          </a:ln>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EE5C6C1-DD5D-A3BA-7886-B84F710F4698}"/>
              </a:ext>
            </a:extLst>
          </p:cNvPr>
          <p:cNvSpPr>
            <a:spLocks noGrp="1"/>
          </p:cNvSpPr>
          <p:nvPr>
            <p:ph type="title"/>
          </p:nvPr>
        </p:nvSpPr>
        <p:spPr>
          <a:xfrm>
            <a:off x="635211" y="4562855"/>
            <a:ext cx="10916365" cy="1137554"/>
          </a:xfrm>
        </p:spPr>
        <p:txBody>
          <a:bodyPr vert="horz" lIns="91440" tIns="45720" rIns="91440" bIns="45720" rtlCol="0" anchor="b">
            <a:normAutofit/>
          </a:bodyPr>
          <a:lstStyle/>
          <a:p>
            <a:r>
              <a:rPr lang="en-US" sz="4800" spc="150"/>
              <a:t>Academic Integrity</a:t>
            </a:r>
          </a:p>
        </p:txBody>
      </p:sp>
      <p:pic>
        <p:nvPicPr>
          <p:cNvPr id="5" name="Content Placeholder 4">
            <a:extLst>
              <a:ext uri="{FF2B5EF4-FFF2-40B4-BE49-F238E27FC236}">
                <a16:creationId xmlns:a16="http://schemas.microsoft.com/office/drawing/2014/main" id="{CF525CEE-A3EB-D8F8-FF11-82750669E468}"/>
              </a:ext>
            </a:extLst>
          </p:cNvPr>
          <p:cNvPicPr>
            <a:picLocks noGrp="1" noChangeAspect="1"/>
          </p:cNvPicPr>
          <p:nvPr>
            <p:ph idx="1"/>
          </p:nvPr>
        </p:nvPicPr>
        <p:blipFill>
          <a:blip r:embed="rId4"/>
          <a:stretch>
            <a:fillRect/>
          </a:stretch>
        </p:blipFill>
        <p:spPr>
          <a:xfrm>
            <a:off x="3947143" y="843280"/>
            <a:ext cx="7836217" cy="4388281"/>
          </a:xfrm>
          <a:prstGeom prst="roundRect">
            <a:avLst>
              <a:gd name="adj" fmla="val 5301"/>
            </a:avLst>
          </a:prstGeom>
          <a:ln w="82550" cap="sq">
            <a:no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82963128"/>
      </p:ext>
    </p:extLst>
  </p:cSld>
  <p:clrMapOvr>
    <a:masterClrMapping/>
  </p:clrMapOvr>
  <mc:AlternateContent xmlns:mc="http://schemas.openxmlformats.org/markup-compatibility/2006" xmlns:p14="http://schemas.microsoft.com/office/powerpoint/2010/main">
    <mc:Choice Requires="p14">
      <p:transition spd="med" p14:dur="700" advTm="45674">
        <p:fade/>
      </p:transition>
    </mc:Choice>
    <mc:Fallback xmlns="">
      <p:transition spd="med" advTm="45674">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3" name="Rectangle 1072">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6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Rectangle 1074">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4686300"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349D5-9143-E5B7-5C2D-CAC3336A2A78}"/>
              </a:ext>
            </a:extLst>
          </p:cNvPr>
          <p:cNvSpPr>
            <a:spLocks noGrp="1"/>
          </p:cNvSpPr>
          <p:nvPr>
            <p:ph type="title"/>
          </p:nvPr>
        </p:nvSpPr>
        <p:spPr>
          <a:xfrm>
            <a:off x="634277" y="284176"/>
            <a:ext cx="3670874" cy="1508760"/>
          </a:xfrm>
        </p:spPr>
        <p:txBody>
          <a:bodyPr>
            <a:normAutofit/>
          </a:bodyPr>
          <a:lstStyle/>
          <a:p>
            <a:r>
              <a:rPr lang="en-US">
                <a:solidFill>
                  <a:schemeClr val="tx2"/>
                </a:solidFill>
              </a:rPr>
              <a:t>Student Expectations</a:t>
            </a:r>
          </a:p>
        </p:txBody>
      </p:sp>
      <p:sp>
        <p:nvSpPr>
          <p:cNvPr id="1077" name="Rectangle 1076">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1026" name="Picture 2" descr="cool in a hole">
            <a:extLst>
              <a:ext uri="{FF2B5EF4-FFF2-40B4-BE49-F238E27FC236}">
                <a16:creationId xmlns:a16="http://schemas.microsoft.com/office/drawing/2014/main" id="{0E06C6AE-A5D7-B2C4-D558-7CA4E726191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94526" y="598634"/>
            <a:ext cx="5619286" cy="56192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Content Placeholder 2">
            <a:extLst>
              <a:ext uri="{FF2B5EF4-FFF2-40B4-BE49-F238E27FC236}">
                <a16:creationId xmlns:a16="http://schemas.microsoft.com/office/drawing/2014/main" id="{9608D4B2-17C6-A425-6A58-CBCC5D60A77A}"/>
              </a:ext>
            </a:extLst>
          </p:cNvPr>
          <p:cNvGraphicFramePr>
            <a:graphicFrameLocks noGrp="1"/>
          </p:cNvGraphicFramePr>
          <p:nvPr>
            <p:ph sz="quarter" idx="13"/>
            <p:extLst>
              <p:ext uri="{D42A27DB-BD31-4B8C-83A1-F6EECF244321}">
                <p14:modId xmlns:p14="http://schemas.microsoft.com/office/powerpoint/2010/main" val="1809297851"/>
              </p:ext>
            </p:extLst>
          </p:nvPr>
        </p:nvGraphicFramePr>
        <p:xfrm>
          <a:off x="634276" y="2011680"/>
          <a:ext cx="5149835" cy="4206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2997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62665">
        <p:fade/>
      </p:transition>
    </mc:Choice>
    <mc:Fallback xmlns="">
      <p:transition spd="med" advTm="62665">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7" name="Rectangle 2056">
            <a:extLst>
              <a:ext uri="{FF2B5EF4-FFF2-40B4-BE49-F238E27FC236}">
                <a16:creationId xmlns:a16="http://schemas.microsoft.com/office/drawing/2014/main" id="{FB2836FF-945C-48EA-A449-7EDFC73F6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0"/>
            <a:ext cx="6069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059" name="Rectangle 2058">
            <a:extLst>
              <a:ext uri="{FF2B5EF4-FFF2-40B4-BE49-F238E27FC236}">
                <a16:creationId xmlns:a16="http://schemas.microsoft.com/office/drawing/2014/main" id="{83BC7947-FCF0-4F53-A871-5E847286C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061" name="Rectangle 2060">
            <a:extLst>
              <a:ext uri="{FF2B5EF4-FFF2-40B4-BE49-F238E27FC236}">
                <a16:creationId xmlns:a16="http://schemas.microsoft.com/office/drawing/2014/main" id="{C5E04DFB-DE39-4410-A457-DD1B62DE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176109"/>
            <a:ext cx="6069743" cy="164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0835058D-7572-79CB-28AB-A9C692FF395A}"/>
              </a:ext>
            </a:extLst>
          </p:cNvPr>
          <p:cNvSpPr>
            <a:spLocks noGrp="1"/>
          </p:cNvSpPr>
          <p:nvPr>
            <p:ph type="title"/>
          </p:nvPr>
        </p:nvSpPr>
        <p:spPr>
          <a:xfrm>
            <a:off x="6449961" y="284176"/>
            <a:ext cx="5094980" cy="1508760"/>
          </a:xfrm>
        </p:spPr>
        <p:txBody>
          <a:bodyPr vert="horz" lIns="91440" tIns="45720" rIns="91440" bIns="45720" rtlCol="0" anchor="ctr">
            <a:normAutofit/>
          </a:bodyPr>
          <a:lstStyle/>
          <a:p>
            <a:r>
              <a:rPr lang="en-US">
                <a:solidFill>
                  <a:schemeClr val="tx2"/>
                </a:solidFill>
              </a:rPr>
              <a:t>Parent Expectations</a:t>
            </a:r>
          </a:p>
        </p:txBody>
      </p:sp>
      <p:pic>
        <p:nvPicPr>
          <p:cNvPr id="2050" name="Picture 2" descr="exhausted">
            <a:extLst>
              <a:ext uri="{FF2B5EF4-FFF2-40B4-BE49-F238E27FC236}">
                <a16:creationId xmlns:a16="http://schemas.microsoft.com/office/drawing/2014/main" id="{204D8C59-AC8F-D3D3-2D79-D90D8E43CF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275" y="982706"/>
            <a:ext cx="4851141" cy="485114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D7C792B7-D473-0BBC-2AC3-CF8FA613053C}"/>
              </a:ext>
            </a:extLst>
          </p:cNvPr>
          <p:cNvSpPr>
            <a:spLocks noGrp="1"/>
          </p:cNvSpPr>
          <p:nvPr>
            <p:ph sz="quarter" idx="14"/>
          </p:nvPr>
        </p:nvSpPr>
        <p:spPr>
          <a:xfrm>
            <a:off x="6454363" y="2011680"/>
            <a:ext cx="5090578" cy="4206240"/>
          </a:xfrm>
        </p:spPr>
        <p:txBody>
          <a:bodyPr vert="horz" lIns="91440" tIns="45720" rIns="91440" bIns="45720" rtlCol="0">
            <a:normAutofit/>
          </a:bodyPr>
          <a:lstStyle/>
          <a:p>
            <a:r>
              <a:rPr lang="en-US" sz="2000" dirty="0">
                <a:solidFill>
                  <a:schemeClr val="bg1"/>
                </a:solidFill>
              </a:rPr>
              <a:t>Two-way Communication with teacher</a:t>
            </a:r>
          </a:p>
          <a:p>
            <a:r>
              <a:rPr lang="en-US" sz="2000" dirty="0">
                <a:solidFill>
                  <a:schemeClr val="bg1"/>
                </a:solidFill>
              </a:rPr>
              <a:t>Bi-weekly Progress Reports</a:t>
            </a:r>
          </a:p>
          <a:p>
            <a:r>
              <a:rPr lang="en-US" sz="2000" dirty="0">
                <a:solidFill>
                  <a:schemeClr val="bg1"/>
                </a:solidFill>
              </a:rPr>
              <a:t>DBAs must be completed solely between teacher and student</a:t>
            </a:r>
          </a:p>
          <a:p>
            <a:r>
              <a:rPr lang="en-US" sz="2000" dirty="0">
                <a:solidFill>
                  <a:schemeClr val="bg1"/>
                </a:solidFill>
              </a:rPr>
              <a:t>Contact teacher with questions or concerns</a:t>
            </a:r>
          </a:p>
          <a:p>
            <a:r>
              <a:rPr lang="en-US" sz="2000" dirty="0">
                <a:solidFill>
                  <a:schemeClr val="bg1"/>
                </a:solidFill>
              </a:rPr>
              <a:t>Use your FLVS parent/guardian account (need to setup? Link found on SJVS website)</a:t>
            </a:r>
          </a:p>
          <a:p>
            <a:r>
              <a:rPr lang="en-US" sz="2000" dirty="0">
                <a:solidFill>
                  <a:schemeClr val="bg1"/>
                </a:solidFill>
              </a:rPr>
              <a:t>Encourage your student to stay on or ahead of pace., maintain academic integrity, and meet course requirements</a:t>
            </a:r>
          </a:p>
          <a:p>
            <a:r>
              <a:rPr lang="en-US" sz="2000" dirty="0">
                <a:solidFill>
                  <a:schemeClr val="bg1"/>
                </a:solidFill>
              </a:rPr>
              <a:t>Help with course navigation</a:t>
            </a:r>
          </a:p>
          <a:p>
            <a:pPr marL="0"/>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1702264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63725">
        <p:fade/>
      </p:transition>
    </mc:Choice>
    <mc:Fallback xmlns="">
      <p:transition spd="med" advTm="63725">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729B-52C1-DF08-A959-0B8C0267748A}"/>
              </a:ext>
            </a:extLst>
          </p:cNvPr>
          <p:cNvSpPr>
            <a:spLocks noGrp="1"/>
          </p:cNvSpPr>
          <p:nvPr>
            <p:ph type="title"/>
          </p:nvPr>
        </p:nvSpPr>
        <p:spPr>
          <a:xfrm>
            <a:off x="634277" y="284176"/>
            <a:ext cx="3670874" cy="1508760"/>
          </a:xfrm>
        </p:spPr>
        <p:txBody>
          <a:bodyPr>
            <a:normAutofit/>
          </a:bodyPr>
          <a:lstStyle/>
          <a:p>
            <a:r>
              <a:rPr lang="en-US" sz="3400"/>
              <a:t>Tips for Virtual Success</a:t>
            </a:r>
          </a:p>
        </p:txBody>
      </p:sp>
      <p:sp>
        <p:nvSpPr>
          <p:cNvPr id="3" name="Content Placeholder 2">
            <a:extLst>
              <a:ext uri="{FF2B5EF4-FFF2-40B4-BE49-F238E27FC236}">
                <a16:creationId xmlns:a16="http://schemas.microsoft.com/office/drawing/2014/main" id="{78E336B0-9CA6-619D-F70F-EA138DA860D9}"/>
              </a:ext>
            </a:extLst>
          </p:cNvPr>
          <p:cNvSpPr>
            <a:spLocks noGrp="1"/>
          </p:cNvSpPr>
          <p:nvPr>
            <p:ph sz="quarter" idx="13"/>
          </p:nvPr>
        </p:nvSpPr>
        <p:spPr>
          <a:xfrm>
            <a:off x="634277" y="2011680"/>
            <a:ext cx="3676678" cy="4206240"/>
          </a:xfrm>
        </p:spPr>
        <p:txBody>
          <a:bodyPr>
            <a:normAutofit lnSpcReduction="10000"/>
          </a:bodyPr>
          <a:lstStyle/>
          <a:p>
            <a:r>
              <a:rPr lang="en-US" dirty="0"/>
              <a:t>Complete lessons daily</a:t>
            </a:r>
          </a:p>
          <a:p>
            <a:r>
              <a:rPr lang="en-US" dirty="0"/>
              <a:t>Follow the pace chart or go ahead</a:t>
            </a:r>
          </a:p>
          <a:p>
            <a:r>
              <a:rPr lang="en-US" dirty="0"/>
              <a:t>Attend live teacher time</a:t>
            </a:r>
          </a:p>
          <a:p>
            <a:r>
              <a:rPr lang="en-US" dirty="0"/>
              <a:t>Apply high standards and academic integrity to all coursework</a:t>
            </a:r>
          </a:p>
          <a:p>
            <a:r>
              <a:rPr lang="en-US" dirty="0"/>
              <a:t>Take notes</a:t>
            </a:r>
          </a:p>
          <a:p>
            <a:r>
              <a:rPr lang="en-US" dirty="0"/>
              <a:t>Ask for help</a:t>
            </a:r>
          </a:p>
          <a:p>
            <a:r>
              <a:rPr lang="en-US" dirty="0"/>
              <a:t>Utilize videos, resources, printables</a:t>
            </a:r>
          </a:p>
        </p:txBody>
      </p:sp>
      <p:sp>
        <p:nvSpPr>
          <p:cNvPr id="8199" name="Rectangle 8198">
            <a:extLst>
              <a:ext uri="{FF2B5EF4-FFF2-40B4-BE49-F238E27FC236}">
                <a16:creationId xmlns:a16="http://schemas.microsoft.com/office/drawing/2014/main" id="{94DBFBD2-23B9-4007-B82F-D0C394407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8194" name="Picture 2" descr="Bitmoji Image">
            <a:extLst>
              <a:ext uri="{FF2B5EF4-FFF2-40B4-BE49-F238E27FC236}">
                <a16:creationId xmlns:a16="http://schemas.microsoft.com/office/drawing/2014/main" id="{4163A51F-9F9D-0B91-1534-3A6063B99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99" b="7174"/>
          <a:stretch/>
        </p:blipFill>
        <p:spPr bwMode="auto">
          <a:xfrm>
            <a:off x="5262368" y="598634"/>
            <a:ext cx="6283602" cy="561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068647"/>
      </p:ext>
    </p:extLst>
  </p:cSld>
  <p:clrMapOvr>
    <a:masterClrMapping/>
  </p:clrMapOvr>
  <mc:AlternateContent xmlns:mc="http://schemas.openxmlformats.org/markup-compatibility/2006" xmlns:p14="http://schemas.microsoft.com/office/powerpoint/2010/main">
    <mc:Choice Requires="p14">
      <p:transition spd="med" p14:dur="700" advTm="63798">
        <p:fade/>
      </p:transition>
    </mc:Choice>
    <mc:Fallback xmlns="">
      <p:transition spd="med" advTm="63798">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DB73E-A0F1-77F9-B0EE-ADC6FB4955DA}"/>
              </a:ext>
            </a:extLst>
          </p:cNvPr>
          <p:cNvSpPr>
            <a:spLocks noGrp="1"/>
          </p:cNvSpPr>
          <p:nvPr>
            <p:ph type="title"/>
          </p:nvPr>
        </p:nvSpPr>
        <p:spPr/>
        <p:txBody>
          <a:bodyPr/>
          <a:lstStyle/>
          <a:p>
            <a:r>
              <a:rPr lang="en-US" dirty="0"/>
              <a:t>Technology</a:t>
            </a:r>
          </a:p>
        </p:txBody>
      </p:sp>
      <p:sp>
        <p:nvSpPr>
          <p:cNvPr id="3" name="Content Placeholder 2">
            <a:extLst>
              <a:ext uri="{FF2B5EF4-FFF2-40B4-BE49-F238E27FC236}">
                <a16:creationId xmlns:a16="http://schemas.microsoft.com/office/drawing/2014/main" id="{01C5BE05-652D-5746-30E5-C2B9FE7D417E}"/>
              </a:ext>
            </a:extLst>
          </p:cNvPr>
          <p:cNvSpPr>
            <a:spLocks noGrp="1"/>
          </p:cNvSpPr>
          <p:nvPr>
            <p:ph idx="1"/>
          </p:nvPr>
        </p:nvSpPr>
        <p:spPr/>
        <p:txBody>
          <a:bodyPr>
            <a:normAutofit lnSpcReduction="10000"/>
          </a:bodyPr>
          <a:lstStyle/>
          <a:p>
            <a:r>
              <a:rPr lang="en-US" sz="3200" dirty="0"/>
              <a:t>SJVS does not provide computers, printers, or internet. </a:t>
            </a:r>
          </a:p>
          <a:p>
            <a:r>
              <a:rPr lang="en-US" sz="3200" dirty="0"/>
              <a:t>Best practice is for all students in our program to have their own computer</a:t>
            </a:r>
          </a:p>
          <a:p>
            <a:r>
              <a:rPr lang="en-US" sz="3200" dirty="0"/>
              <a:t>MacBook or PC both are compatible</a:t>
            </a:r>
          </a:p>
          <a:p>
            <a:r>
              <a:rPr lang="en-US" sz="3200" dirty="0"/>
              <a:t>Chrome, Firefox or Apple Safari are recommended browsers</a:t>
            </a:r>
          </a:p>
          <a:p>
            <a:r>
              <a:rPr lang="en-US" sz="3200" dirty="0"/>
              <a:t>iPad, Chromebook, and tablets tend to have limitations if a course has JAVA, Flash, etc. </a:t>
            </a:r>
          </a:p>
        </p:txBody>
      </p:sp>
    </p:spTree>
    <p:extLst>
      <p:ext uri="{BB962C8B-B14F-4D97-AF65-F5344CB8AC3E}">
        <p14:creationId xmlns:p14="http://schemas.microsoft.com/office/powerpoint/2010/main" val="2905168553"/>
      </p:ext>
    </p:extLst>
  </p:cSld>
  <p:clrMapOvr>
    <a:masterClrMapping/>
  </p:clrMapOvr>
  <mc:AlternateContent xmlns:mc="http://schemas.openxmlformats.org/markup-compatibility/2006" xmlns:p14="http://schemas.microsoft.com/office/powerpoint/2010/main">
    <mc:Choice Requires="p14">
      <p:transition spd="med" p14:dur="700" advTm="33911">
        <p:fade/>
      </p:transition>
    </mc:Choice>
    <mc:Fallback xmlns="">
      <p:transition spd="med" advTm="33911">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1227B1-1586-4CEF-A0F1-E3C7FFBD4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School corridor with lockers">
            <a:extLst>
              <a:ext uri="{FF2B5EF4-FFF2-40B4-BE49-F238E27FC236}">
                <a16:creationId xmlns:a16="http://schemas.microsoft.com/office/drawing/2014/main" id="{5EBE82AD-4FF3-B0D9-B2B9-E93EE2E5D587}"/>
              </a:ext>
            </a:extLst>
          </p:cNvPr>
          <p:cNvPicPr>
            <a:picLocks noChangeAspect="1"/>
          </p:cNvPicPr>
          <p:nvPr/>
        </p:nvPicPr>
        <p:blipFill>
          <a:blip r:embed="rId2"/>
          <a:srcRect t="137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D84F4E6-B3B1-40B7-A8C4-2D1683E6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A68D1CA8-EEF9-0335-5E50-A5943C473AD0}"/>
              </a:ext>
            </a:extLst>
          </p:cNvPr>
          <p:cNvSpPr>
            <a:spLocks noGrp="1"/>
          </p:cNvSpPr>
          <p:nvPr>
            <p:ph type="title"/>
          </p:nvPr>
        </p:nvSpPr>
        <p:spPr>
          <a:xfrm>
            <a:off x="365759" y="2166364"/>
            <a:ext cx="11471565" cy="1739347"/>
          </a:xfrm>
        </p:spPr>
        <p:txBody>
          <a:bodyPr vert="horz" lIns="91440" tIns="45720" rIns="91440" bIns="45720" rtlCol="0" anchor="ctr">
            <a:normAutofit/>
          </a:bodyPr>
          <a:lstStyle/>
          <a:p>
            <a:pPr algn="ctr">
              <a:lnSpc>
                <a:spcPct val="80000"/>
              </a:lnSpc>
            </a:pPr>
            <a:r>
              <a:rPr lang="en-US" sz="6000" spc="150" dirty="0">
                <a:solidFill>
                  <a:schemeClr val="tx1"/>
                </a:solidFill>
              </a:rPr>
              <a:t>School Access</a:t>
            </a:r>
          </a:p>
        </p:txBody>
      </p:sp>
      <p:sp>
        <p:nvSpPr>
          <p:cNvPr id="13" name="Rectangle 12">
            <a:extLst>
              <a:ext uri="{FF2B5EF4-FFF2-40B4-BE49-F238E27FC236}">
                <a16:creationId xmlns:a16="http://schemas.microsoft.com/office/drawing/2014/main" id="{67B81D4B-A7B2-4B11-A131-E1B85DFEE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887812"/>
            <a:ext cx="12188952" cy="4572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Tree>
    <p:extLst>
      <p:ext uri="{BB962C8B-B14F-4D97-AF65-F5344CB8AC3E}">
        <p14:creationId xmlns:p14="http://schemas.microsoft.com/office/powerpoint/2010/main" val="922568122"/>
      </p:ext>
    </p:extLst>
  </p:cSld>
  <p:clrMapOvr>
    <a:masterClrMapping/>
  </p:clrMapOvr>
  <mc:AlternateContent xmlns:mc="http://schemas.openxmlformats.org/markup-compatibility/2006" xmlns:p14="http://schemas.microsoft.com/office/powerpoint/2010/main">
    <mc:Choice Requires="p14">
      <p:transition spd="med" p14:dur="700" advTm="19800">
        <p:fade/>
      </p:transition>
    </mc:Choice>
    <mc:Fallback xmlns="">
      <p:transition spd="med" advTm="198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2ADC03-4A7F-922E-AEDC-90D5592A7901}"/>
              </a:ext>
            </a:extLst>
          </p:cNvPr>
          <p:cNvSpPr>
            <a:spLocks noGrp="1"/>
          </p:cNvSpPr>
          <p:nvPr>
            <p:ph type="title"/>
          </p:nvPr>
        </p:nvSpPr>
        <p:spPr>
          <a:xfrm>
            <a:off x="1202919" y="284176"/>
            <a:ext cx="9784080" cy="1508760"/>
          </a:xfrm>
        </p:spPr>
        <p:txBody>
          <a:bodyPr>
            <a:normAutofit/>
          </a:bodyPr>
          <a:lstStyle/>
          <a:p>
            <a:r>
              <a:rPr lang="en-US" sz="3600">
                <a:solidFill>
                  <a:srgbClr val="FFFFFF"/>
                </a:solidFill>
              </a:rPr>
              <a:t>School Access</a:t>
            </a:r>
          </a:p>
        </p:txBody>
      </p:sp>
      <p:sp>
        <p:nvSpPr>
          <p:cNvPr id="3" name="Content Placeholder 2">
            <a:extLst>
              <a:ext uri="{FF2B5EF4-FFF2-40B4-BE49-F238E27FC236}">
                <a16:creationId xmlns:a16="http://schemas.microsoft.com/office/drawing/2014/main" id="{96E41943-4BAB-91A8-8D1B-B2189E065E98}"/>
              </a:ext>
            </a:extLst>
          </p:cNvPr>
          <p:cNvSpPr>
            <a:spLocks noGrp="1"/>
          </p:cNvSpPr>
          <p:nvPr>
            <p:ph idx="1"/>
          </p:nvPr>
        </p:nvSpPr>
        <p:spPr>
          <a:xfrm>
            <a:off x="609600" y="1989626"/>
            <a:ext cx="8864009" cy="4584198"/>
          </a:xfrm>
        </p:spPr>
        <p:txBody>
          <a:bodyPr>
            <a:normAutofit/>
          </a:bodyPr>
          <a:lstStyle/>
          <a:p>
            <a:pPr marL="0" indent="0">
              <a:buNone/>
            </a:pPr>
            <a:r>
              <a:rPr lang="en-US" sz="2000" dirty="0"/>
              <a:t>For the safety of the students and staff at St. Johns Virtual School, St. Johns County School District has a policy where all visitors must complete a volunteer online school access form which is good for three years. When doing so you are agreeing to a criminal background check and a sexual offender check. You are also agreeing to abide by the policies and procedures of the St. Johns County School Board and its facilities. The process can take two – six weeks to process your form. Please note that any individual not in the system and cleared, will not be allowed past the front lobby, no exceptions. Starting in 2025-2026, St. Johns County School District has moved to a new platform called Raptor Technologies. </a:t>
            </a:r>
          </a:p>
          <a:p>
            <a:pPr marL="0" indent="0">
              <a:buNone/>
            </a:pPr>
            <a:r>
              <a:rPr lang="en-US" sz="2000" b="1" dirty="0"/>
              <a:t>Steps to complete:</a:t>
            </a:r>
          </a:p>
          <a:p>
            <a:pPr marL="457200" indent="-457200">
              <a:buFont typeface="+mj-lt"/>
              <a:buAutoNum type="arabicPeriod"/>
            </a:pPr>
            <a:r>
              <a:rPr lang="en-US" sz="2000" dirty="0"/>
              <a:t>Visit Page: </a:t>
            </a:r>
            <a:r>
              <a:rPr lang="en-US" sz="2000" dirty="0">
                <a:hlinkClick r:id="rId2"/>
              </a:rPr>
              <a:t>Click Here</a:t>
            </a:r>
            <a:endParaRPr lang="en-US" sz="2000" dirty="0"/>
          </a:p>
          <a:p>
            <a:pPr marL="457200" indent="-457200">
              <a:buFont typeface="+mj-lt"/>
              <a:buAutoNum type="arabicPeriod"/>
            </a:pPr>
            <a:r>
              <a:rPr lang="en-US" sz="2000" dirty="0"/>
              <a:t>Complete District Volunteer Application</a:t>
            </a:r>
          </a:p>
        </p:txBody>
      </p:sp>
      <p:pic>
        <p:nvPicPr>
          <p:cNvPr id="2052" name="Picture 4" descr="school bus drive">
            <a:extLst>
              <a:ext uri="{FF2B5EF4-FFF2-40B4-BE49-F238E27FC236}">
                <a16:creationId xmlns:a16="http://schemas.microsoft.com/office/drawing/2014/main" id="{6BED60F7-18CE-7B79-AA50-5C948F2EA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4429125"/>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4004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59518">
        <p:fade/>
      </p:transition>
    </mc:Choice>
    <mc:Fallback xmlns="">
      <p:transition spd="med" advTm="159518">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081" name="Rectangle 3080">
            <a:extLst>
              <a:ext uri="{FF2B5EF4-FFF2-40B4-BE49-F238E27FC236}">
                <a16:creationId xmlns:a16="http://schemas.microsoft.com/office/drawing/2014/main" id="{03463256-2874-4AB8-BE2C-9DE89C4A7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96078A10-9FA1-43BD-9125-BEF5DB4D6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0B213C77-98C7-C90F-34B8-C8575AA33C14}"/>
              </a:ext>
            </a:extLst>
          </p:cNvPr>
          <p:cNvSpPr>
            <a:spLocks noGrp="1"/>
          </p:cNvSpPr>
          <p:nvPr>
            <p:ph type="title"/>
          </p:nvPr>
        </p:nvSpPr>
        <p:spPr>
          <a:xfrm>
            <a:off x="365759" y="3794760"/>
            <a:ext cx="11471565" cy="1739347"/>
          </a:xfrm>
        </p:spPr>
        <p:txBody>
          <a:bodyPr vert="horz" lIns="91440" tIns="45720" rIns="91440" bIns="45720" rtlCol="0" anchor="ctr">
            <a:normAutofit/>
          </a:bodyPr>
          <a:lstStyle/>
          <a:p>
            <a:pPr algn="ctr">
              <a:lnSpc>
                <a:spcPct val="80000"/>
              </a:lnSpc>
            </a:pPr>
            <a:r>
              <a:rPr lang="en-US" sz="6000" spc="150"/>
              <a:t>#RamFam</a:t>
            </a:r>
          </a:p>
        </p:txBody>
      </p:sp>
      <p:pic>
        <p:nvPicPr>
          <p:cNvPr id="1026" name="Picture 2">
            <a:extLst>
              <a:ext uri="{FF2B5EF4-FFF2-40B4-BE49-F238E27FC236}">
                <a16:creationId xmlns:a16="http://schemas.microsoft.com/office/drawing/2014/main" id="{7179AAA8-4E6B-82CC-55F6-9A9468BE9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91359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1973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35021">
        <p:fade/>
      </p:transition>
    </mc:Choice>
    <mc:Fallback xmlns="">
      <p:transition spd="med" advTm="35021">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02A02-1281-4712-B9DE-97AD0105B5BD}"/>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FCA83D52-4570-64A8-27CD-16417F93FF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8047" y="745236"/>
            <a:ext cx="4280603" cy="5367528"/>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C1DD8C93-C6B3-5479-C54D-E8ECFBDDCA34}"/>
              </a:ext>
            </a:extLst>
          </p:cNvPr>
          <p:cNvPicPr>
            <a:picLocks noGrp="1" noChangeAspect="1"/>
          </p:cNvPicPr>
          <p:nvPr>
            <p:ph idx="1"/>
          </p:nvPr>
        </p:nvPicPr>
        <p:blipFill>
          <a:blip r:embed="rId3"/>
          <a:stretch>
            <a:fillRect/>
          </a:stretch>
        </p:blipFill>
        <p:spPr>
          <a:xfrm>
            <a:off x="6379717" y="740762"/>
            <a:ext cx="5367528" cy="5367528"/>
          </a:xfrm>
          <a:prstGeom prst="rect">
            <a:avLst/>
          </a:prstGeom>
        </p:spPr>
      </p:pic>
    </p:spTree>
    <p:extLst>
      <p:ext uri="{BB962C8B-B14F-4D97-AF65-F5344CB8AC3E}">
        <p14:creationId xmlns:p14="http://schemas.microsoft.com/office/powerpoint/2010/main" val="368636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3EC245-C9B2-41DB-AC99-41DB7FC14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D006CB6-41D0-433B-A9A4-C3C0695FD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6B085380-27CE-4E71-AA77-81E6A0399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2224216"/>
            <a:ext cx="4651642" cy="1738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DB73E-A0F1-77F9-B0EE-ADC6FB4955DA}"/>
              </a:ext>
            </a:extLst>
          </p:cNvPr>
          <p:cNvSpPr>
            <a:spLocks noGrp="1"/>
          </p:cNvSpPr>
          <p:nvPr>
            <p:ph type="title"/>
          </p:nvPr>
        </p:nvSpPr>
        <p:spPr>
          <a:xfrm>
            <a:off x="7663070" y="2338928"/>
            <a:ext cx="4134677" cy="1508760"/>
          </a:xfrm>
        </p:spPr>
        <p:txBody>
          <a:bodyPr>
            <a:normAutofit/>
          </a:bodyPr>
          <a:lstStyle/>
          <a:p>
            <a:r>
              <a:rPr lang="en-US">
                <a:solidFill>
                  <a:schemeClr val="tx2"/>
                </a:solidFill>
              </a:rPr>
              <a:t>Basic Supplies for Success</a:t>
            </a:r>
          </a:p>
        </p:txBody>
      </p:sp>
      <p:graphicFrame>
        <p:nvGraphicFramePr>
          <p:cNvPr id="5" name="Content Placeholder 2">
            <a:extLst>
              <a:ext uri="{FF2B5EF4-FFF2-40B4-BE49-F238E27FC236}">
                <a16:creationId xmlns:a16="http://schemas.microsoft.com/office/drawing/2014/main" id="{8253245E-9B9C-C8B5-C929-F9C37C24528E}"/>
              </a:ext>
            </a:extLst>
          </p:cNvPr>
          <p:cNvGraphicFramePr>
            <a:graphicFrameLocks noGrp="1"/>
          </p:cNvGraphicFramePr>
          <p:nvPr>
            <p:ph idx="1"/>
            <p:extLst>
              <p:ext uri="{D42A27DB-BD31-4B8C-83A1-F6EECF244321}">
                <p14:modId xmlns:p14="http://schemas.microsoft.com/office/powerpoint/2010/main" val="268023795"/>
              </p:ext>
            </p:extLst>
          </p:nvPr>
        </p:nvGraphicFramePr>
        <p:xfrm>
          <a:off x="965199" y="927809"/>
          <a:ext cx="5606327" cy="5011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57057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35037">
        <p:fade/>
      </p:transition>
    </mc:Choice>
    <mc:Fallback xmlns="">
      <p:transition spd="med" advTm="35037">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4" name="Rectangle 23">
            <a:extLst>
              <a:ext uri="{FF2B5EF4-FFF2-40B4-BE49-F238E27FC236}">
                <a16:creationId xmlns:a16="http://schemas.microsoft.com/office/drawing/2014/main" id="{03463256-2874-4AB8-BE2C-9DE89C4A7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Bullseye">
            <a:extLst>
              <a:ext uri="{FF2B5EF4-FFF2-40B4-BE49-F238E27FC236}">
                <a16:creationId xmlns:a16="http://schemas.microsoft.com/office/drawing/2014/main" id="{8F855983-0FB1-C6A8-3298-D9D8013DEA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1157" y="5556780"/>
            <a:ext cx="1269682" cy="1269682"/>
          </a:xfrm>
          <a:prstGeom prst="rect">
            <a:avLst/>
          </a:prstGeom>
        </p:spPr>
      </p:pic>
      <p:sp>
        <p:nvSpPr>
          <p:cNvPr id="26" name="Rectangle 25">
            <a:extLst>
              <a:ext uri="{FF2B5EF4-FFF2-40B4-BE49-F238E27FC236}">
                <a16:creationId xmlns:a16="http://schemas.microsoft.com/office/drawing/2014/main" id="{96078A10-9FA1-43BD-9125-BEF5DB4D6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p:nvPr>
        </p:nvSpPr>
        <p:spPr>
          <a:xfrm>
            <a:off x="360216" y="3817433"/>
            <a:ext cx="11471565" cy="1739347"/>
          </a:xfrm>
        </p:spPr>
        <p:txBody>
          <a:bodyPr vert="horz" lIns="91440" tIns="45720" rIns="91440" bIns="45720" rtlCol="0" anchor="ctr">
            <a:normAutofit/>
          </a:bodyPr>
          <a:lstStyle/>
          <a:p>
            <a:pPr algn="ctr">
              <a:lnSpc>
                <a:spcPct val="80000"/>
              </a:lnSpc>
            </a:pPr>
            <a:r>
              <a:rPr lang="en-US" sz="6000" spc="150" dirty="0"/>
              <a:t>Expectations for </a:t>
            </a:r>
            <a:br>
              <a:rPr lang="en-US" sz="6000" spc="150" dirty="0"/>
            </a:br>
            <a:r>
              <a:rPr lang="en-US" sz="6000" spc="150" dirty="0"/>
              <a:t>2025-2026</a:t>
            </a:r>
          </a:p>
        </p:txBody>
      </p:sp>
      <p:pic>
        <p:nvPicPr>
          <p:cNvPr id="5122" name="Picture 2" descr="roger that">
            <a:extLst>
              <a:ext uri="{FF2B5EF4-FFF2-40B4-BE49-F238E27FC236}">
                <a16:creationId xmlns:a16="http://schemas.microsoft.com/office/drawing/2014/main" id="{2293409C-FE2A-2EBE-948F-6B7CB3DACD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3" y="460424"/>
            <a:ext cx="2619374" cy="261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1492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6519">
        <p:fade/>
      </p:transition>
    </mc:Choice>
    <mc:Fallback xmlns="">
      <p:transition spd="med" advTm="65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03EC245-C9B2-41DB-AC99-41DB7FC14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D006CB6-41D0-433B-A9A4-C3C0695FD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6B085380-27CE-4E71-AA77-81E6A0399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2224216"/>
            <a:ext cx="4651642" cy="1738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399C5B-E1A8-5820-721A-041F503A166A}"/>
              </a:ext>
            </a:extLst>
          </p:cNvPr>
          <p:cNvSpPr>
            <a:spLocks noGrp="1"/>
          </p:cNvSpPr>
          <p:nvPr>
            <p:ph type="title"/>
          </p:nvPr>
        </p:nvSpPr>
        <p:spPr>
          <a:xfrm>
            <a:off x="7663070" y="2338928"/>
            <a:ext cx="4134677" cy="1508760"/>
          </a:xfrm>
        </p:spPr>
        <p:txBody>
          <a:bodyPr>
            <a:normAutofit/>
          </a:bodyPr>
          <a:lstStyle/>
          <a:p>
            <a:r>
              <a:rPr lang="en-US">
                <a:solidFill>
                  <a:schemeClr val="tx2"/>
                </a:solidFill>
              </a:rPr>
              <a:t>Required </a:t>
            </a:r>
          </a:p>
        </p:txBody>
      </p:sp>
      <p:graphicFrame>
        <p:nvGraphicFramePr>
          <p:cNvPr id="5" name="Content Placeholder 2">
            <a:extLst>
              <a:ext uri="{FF2B5EF4-FFF2-40B4-BE49-F238E27FC236}">
                <a16:creationId xmlns:a16="http://schemas.microsoft.com/office/drawing/2014/main" id="{DADAF5B3-45E5-D778-0874-9D57578025EC}"/>
              </a:ext>
            </a:extLst>
          </p:cNvPr>
          <p:cNvGraphicFramePr>
            <a:graphicFrameLocks noGrp="1"/>
          </p:cNvGraphicFramePr>
          <p:nvPr>
            <p:ph idx="1"/>
            <p:extLst>
              <p:ext uri="{D42A27DB-BD31-4B8C-83A1-F6EECF244321}">
                <p14:modId xmlns:p14="http://schemas.microsoft.com/office/powerpoint/2010/main" val="3595096831"/>
              </p:ext>
            </p:extLst>
          </p:nvPr>
        </p:nvGraphicFramePr>
        <p:xfrm>
          <a:off x="965199" y="927809"/>
          <a:ext cx="5606327" cy="5011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24234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111461">
        <p:fade/>
      </p:transition>
    </mc:Choice>
    <mc:Fallback xmlns="">
      <p:transition spd="med" advTm="111461">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99C5B-E1A8-5820-721A-041F503A166A}"/>
              </a:ext>
            </a:extLst>
          </p:cNvPr>
          <p:cNvSpPr>
            <a:spLocks noGrp="1"/>
          </p:cNvSpPr>
          <p:nvPr>
            <p:ph type="title"/>
          </p:nvPr>
        </p:nvSpPr>
        <p:spPr>
          <a:xfrm>
            <a:off x="1202919" y="284176"/>
            <a:ext cx="9784080" cy="1508760"/>
          </a:xfrm>
        </p:spPr>
        <p:txBody>
          <a:bodyPr>
            <a:normAutofit/>
          </a:bodyPr>
          <a:lstStyle/>
          <a:p>
            <a:r>
              <a:rPr lang="en-US" dirty="0"/>
              <a:t>Optional </a:t>
            </a:r>
            <a:r>
              <a:rPr lang="en-US" i="1"/>
              <a:t>(but highly recommended)</a:t>
            </a:r>
          </a:p>
        </p:txBody>
      </p:sp>
      <p:graphicFrame>
        <p:nvGraphicFramePr>
          <p:cNvPr id="5" name="Content Placeholder 2">
            <a:extLst>
              <a:ext uri="{FF2B5EF4-FFF2-40B4-BE49-F238E27FC236}">
                <a16:creationId xmlns:a16="http://schemas.microsoft.com/office/drawing/2014/main" id="{A5DA5A23-85E0-FB87-90F2-E48836C8B8C9}"/>
              </a:ext>
            </a:extLst>
          </p:cNvPr>
          <p:cNvGraphicFramePr>
            <a:graphicFrameLocks noGrp="1"/>
          </p:cNvGraphicFramePr>
          <p:nvPr>
            <p:ph idx="1"/>
            <p:extLst>
              <p:ext uri="{D42A27DB-BD31-4B8C-83A1-F6EECF244321}">
                <p14:modId xmlns:p14="http://schemas.microsoft.com/office/powerpoint/2010/main" val="639349132"/>
              </p:ext>
            </p:extLst>
          </p:nvPr>
        </p:nvGraphicFramePr>
        <p:xfrm>
          <a:off x="809942" y="2110835"/>
          <a:ext cx="10572115" cy="4229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0804401"/>
      </p:ext>
    </p:extLst>
  </p:cSld>
  <p:clrMapOvr>
    <a:masterClrMapping/>
  </p:clrMapOvr>
  <mc:AlternateContent xmlns:mc="http://schemas.openxmlformats.org/markup-compatibility/2006" xmlns:p14="http://schemas.microsoft.com/office/powerpoint/2010/main">
    <mc:Choice Requires="p14">
      <p:transition spd="med" p14:dur="700" advTm="51590">
        <p:fade/>
      </p:transition>
    </mc:Choice>
    <mc:Fallback xmlns="">
      <p:transition spd="med" advTm="5159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6CC9A7CA-BEC5-41E5-AAE1-C9D7FC518E00}">
  <ds:schemaRefs>
    <ds:schemaRef ds:uri="http://schemas.microsoft.com/sharepoint/v3/contenttype/forms"/>
  </ds:schemaRefs>
</ds:datastoreItem>
</file>

<file path=customXml/itemProps2.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F5AFAE-B80F-42D3-94B4-729362BC1BCB}">
  <ds:schemaRefs>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40262f94-9f35-4ac3-9a90-690165a166b7"/>
    <ds:schemaRef ds:uri="a4f35948-e619-41b3-aa29-22878b09cfd2"/>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Banded</Template>
  <TotalTime>4013</TotalTime>
  <Words>1948</Words>
  <Application>Microsoft Office PowerPoint</Application>
  <PresentationFormat>Widescreen</PresentationFormat>
  <Paragraphs>395</Paragraphs>
  <Slides>53</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Aptos</vt:lpstr>
      <vt:lpstr>Arial</vt:lpstr>
      <vt:lpstr>Cambria</vt:lpstr>
      <vt:lpstr>Corbel</vt:lpstr>
      <vt:lpstr>Wingdings</vt:lpstr>
      <vt:lpstr>Banded</vt:lpstr>
      <vt:lpstr>PowerPoint Presentation</vt:lpstr>
      <vt:lpstr>Welcome Back Rams!</vt:lpstr>
      <vt:lpstr>PowerPoint Presentation</vt:lpstr>
      <vt:lpstr>We are a Program of Choice</vt:lpstr>
      <vt:lpstr>Technology</vt:lpstr>
      <vt:lpstr>Basic Supplies for Success</vt:lpstr>
      <vt:lpstr>Expectations for  2025-2026</vt:lpstr>
      <vt:lpstr>Required </vt:lpstr>
      <vt:lpstr>Optional (but highly recommended)</vt:lpstr>
      <vt:lpstr>Florida’s Assessment of Student Thinking (F.A.S.T.)</vt:lpstr>
      <vt:lpstr>Test Resources</vt:lpstr>
      <vt:lpstr>Fall 2025 Testing Dates and Times</vt:lpstr>
      <vt:lpstr>Testing – Fall Session (Grade KG-5)</vt:lpstr>
      <vt:lpstr>Testing – Fall Session (Grades 6-8)</vt:lpstr>
      <vt:lpstr>Testing – Fall Session (Grade 9)</vt:lpstr>
      <vt:lpstr>Testing – Fall Session (Grade 10)</vt:lpstr>
      <vt:lpstr>Winter 2025 Testing Dates and Times</vt:lpstr>
      <vt:lpstr>Testing – Winter Session (Grade K-5)</vt:lpstr>
      <vt:lpstr>Testing – Winter Session (Grades 6-8)</vt:lpstr>
      <vt:lpstr>Testing – Winter Session (Grade 9)</vt:lpstr>
      <vt:lpstr>Testing – Winter Session (Grade 10)</vt:lpstr>
      <vt:lpstr>Testing – Winter Session (US Gov Students)</vt:lpstr>
      <vt:lpstr>Spring 2026 Testing Dates and Times</vt:lpstr>
      <vt:lpstr>March/April 2026: Writing</vt:lpstr>
      <vt:lpstr>Testing – Spring Session (Grade K-2)</vt:lpstr>
      <vt:lpstr>Testing – Spring Session (US Gov Students)</vt:lpstr>
      <vt:lpstr>Testing – Spring Session (Grade 3-5)</vt:lpstr>
      <vt:lpstr>Testing – Spring Session (Grades 6-8)</vt:lpstr>
      <vt:lpstr>Testing – Spring Session (Grade 9)</vt:lpstr>
      <vt:lpstr>Testing – Spring Session (Grade 10)</vt:lpstr>
      <vt:lpstr>Testing – Spring Session (Science Grades 5&amp;8)</vt:lpstr>
      <vt:lpstr>Testing – Spring Session (Math EOC’s)</vt:lpstr>
      <vt:lpstr>Testing – Spring Session (Social Studies EOC’s)</vt:lpstr>
      <vt:lpstr>Testing – Spring Session (Science EOC)</vt:lpstr>
      <vt:lpstr>Important Dates  2025-2026</vt:lpstr>
      <vt:lpstr>Fall 2025 Important Dates</vt:lpstr>
      <vt:lpstr>Spring 2026 Important Dates</vt:lpstr>
      <vt:lpstr>Enrichment Days/On Campus Field Trips</vt:lpstr>
      <vt:lpstr>RamJams</vt:lpstr>
      <vt:lpstr>Academic Days</vt:lpstr>
      <vt:lpstr>SJVS Website – Ultimate Hub for Info https://stjohnsvirtual.com/ </vt:lpstr>
      <vt:lpstr>SJVS Website  SJVS Full-time Families Menu</vt:lpstr>
      <vt:lpstr>Mastery Based Learning</vt:lpstr>
      <vt:lpstr>Pacing</vt:lpstr>
      <vt:lpstr>Discussion Based Assessments (DBAs)</vt:lpstr>
      <vt:lpstr>Academic Integrity</vt:lpstr>
      <vt:lpstr>Student Expectations</vt:lpstr>
      <vt:lpstr>Parent Expectations</vt:lpstr>
      <vt:lpstr>Tips for Virtual Success</vt:lpstr>
      <vt:lpstr>School Access</vt:lpstr>
      <vt:lpstr>School Access</vt:lpstr>
      <vt:lpstr>#RamFam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Rams</dc:title>
  <dc:creator>Ryan Erskine</dc:creator>
  <cp:lastModifiedBy>Jennifer D. Wilkie</cp:lastModifiedBy>
  <cp:revision>19</cp:revision>
  <dcterms:created xsi:type="dcterms:W3CDTF">2022-07-26T17:50:13Z</dcterms:created>
  <dcterms:modified xsi:type="dcterms:W3CDTF">2025-08-10T19:21:44Z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